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8"/>
  </p:notesMasterIdLst>
  <p:sldIdLst>
    <p:sldId id="256" r:id="rId2"/>
    <p:sldId id="262" r:id="rId3"/>
    <p:sldId id="257" r:id="rId4"/>
    <p:sldId id="263" r:id="rId5"/>
    <p:sldId id="266" r:id="rId6"/>
    <p:sldId id="264" r:id="rId7"/>
    <p:sldId id="259" r:id="rId8"/>
    <p:sldId id="265" r:id="rId9"/>
    <p:sldId id="260" r:id="rId10"/>
    <p:sldId id="267" r:id="rId11"/>
    <p:sldId id="269" r:id="rId12"/>
    <p:sldId id="270" r:id="rId13"/>
    <p:sldId id="268" r:id="rId14"/>
    <p:sldId id="274" r:id="rId15"/>
    <p:sldId id="271" r:id="rId16"/>
    <p:sldId id="272" r:id="rId17"/>
    <p:sldId id="273" r:id="rId18"/>
    <p:sldId id="276" r:id="rId19"/>
    <p:sldId id="277" r:id="rId20"/>
    <p:sldId id="279" r:id="rId21"/>
    <p:sldId id="275" r:id="rId22"/>
    <p:sldId id="282" r:id="rId23"/>
    <p:sldId id="280" r:id="rId24"/>
    <p:sldId id="281" r:id="rId25"/>
    <p:sldId id="285"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467886"/>
    <a:srgbClr val="ED3E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E36C9-5F28-449D-A1D8-CAC115497C09}" v="1198" dt="2025-03-11T23:01:43.662"/>
    <p1510:client id="{0CB61758-10E3-4B8D-926F-C990F34D6B01}" v="10" dt="2025-03-12T00:08:08.171"/>
    <p1510:client id="{4EAF0AD5-5944-47B8-8384-3565423F3778}" v="25" dt="2025-03-12T09:26:11.584"/>
    <p1510:client id="{5AF9F0B1-61F7-4975-A0DA-0EEFC348AFBE}" v="28" dt="2025-03-12T00:26:45.926"/>
    <p1510:client id="{FE39F916-BE2D-452E-A457-C3C0016119D5}" v="21" dt="2025-03-12T00:31:17.2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75" autoAdjust="0"/>
    <p:restoredTop sz="94660"/>
  </p:normalViewPr>
  <p:slideViewPr>
    <p:cSldViewPr snapToGrid="0">
      <p:cViewPr>
        <p:scale>
          <a:sx n="75" d="100"/>
          <a:sy n="75" d="100"/>
        </p:scale>
        <p:origin x="984" y="7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D - Marek Rucki" userId="S::rucki@stud.uniza.sk::b8cc94d4-cb4f-44ae-a3ac-0b89d28a7fd8" providerId="AD" clId="Web-{0CB61758-10E3-4B8D-926F-C990F34D6B01}"/>
    <pc:docChg chg="modSld">
      <pc:chgData name="STUD - Marek Rucki" userId="S::rucki@stud.uniza.sk::b8cc94d4-cb4f-44ae-a3ac-0b89d28a7fd8" providerId="AD" clId="Web-{0CB61758-10E3-4B8D-926F-C990F34D6B01}" dt="2025-03-12T00:08:08.171" v="9" actId="20577"/>
      <pc:docMkLst>
        <pc:docMk/>
      </pc:docMkLst>
      <pc:sldChg chg="modSp">
        <pc:chgData name="STUD - Marek Rucki" userId="S::rucki@stud.uniza.sk::b8cc94d4-cb4f-44ae-a3ac-0b89d28a7fd8" providerId="AD" clId="Web-{0CB61758-10E3-4B8D-926F-C990F34D6B01}" dt="2025-03-12T00:07:56.358" v="7" actId="1076"/>
        <pc:sldMkLst>
          <pc:docMk/>
          <pc:sldMk cId="822599757" sldId="256"/>
        </pc:sldMkLst>
        <pc:picChg chg="mod">
          <ac:chgData name="STUD - Marek Rucki" userId="S::rucki@stud.uniza.sk::b8cc94d4-cb4f-44ae-a3ac-0b89d28a7fd8" providerId="AD" clId="Web-{0CB61758-10E3-4B8D-926F-C990F34D6B01}" dt="2025-03-12T00:07:56.358" v="7" actId="1076"/>
          <ac:picMkLst>
            <pc:docMk/>
            <pc:sldMk cId="822599757" sldId="256"/>
            <ac:picMk id="34" creationId="{998DD514-F803-5519-FC8F-7F55EDAAA0EC}"/>
          </ac:picMkLst>
        </pc:picChg>
      </pc:sldChg>
      <pc:sldChg chg="modSp">
        <pc:chgData name="STUD - Marek Rucki" userId="S::rucki@stud.uniza.sk::b8cc94d4-cb4f-44ae-a3ac-0b89d28a7fd8" providerId="AD" clId="Web-{0CB61758-10E3-4B8D-926F-C990F34D6B01}" dt="2025-03-12T00:08:08.171" v="9" actId="20577"/>
        <pc:sldMkLst>
          <pc:docMk/>
          <pc:sldMk cId="2772164069" sldId="283"/>
        </pc:sldMkLst>
        <pc:spChg chg="mod">
          <ac:chgData name="STUD - Marek Rucki" userId="S::rucki@stud.uniza.sk::b8cc94d4-cb4f-44ae-a3ac-0b89d28a7fd8" providerId="AD" clId="Web-{0CB61758-10E3-4B8D-926F-C990F34D6B01}" dt="2025-03-12T00:08:08.171" v="9" actId="20577"/>
          <ac:spMkLst>
            <pc:docMk/>
            <pc:sldMk cId="2772164069" sldId="283"/>
            <ac:spMk id="3" creationId="{9E2CE456-87B6-7A12-47D4-2CC8890154E4}"/>
          </ac:spMkLst>
        </pc:spChg>
      </pc:sldChg>
    </pc:docChg>
  </pc:docChgLst>
  <pc:docChgLst>
    <pc:chgData name="STUD - Agáta Pavlíková" userId="302d64b6-1a8b-4a10-aa0b-63aafd8c9276" providerId="ADAL" clId="{0C7E36C9-5F28-449D-A1D8-CAC115497C09}"/>
    <pc:docChg chg="undo custSel addSld delSld modSld sldOrd">
      <pc:chgData name="STUD - Agáta Pavlíková" userId="302d64b6-1a8b-4a10-aa0b-63aafd8c9276" providerId="ADAL" clId="{0C7E36C9-5F28-449D-A1D8-CAC115497C09}" dt="2025-03-11T23:01:49.866" v="1409" actId="27636"/>
      <pc:docMkLst>
        <pc:docMk/>
      </pc:docMkLst>
      <pc:sldChg chg="addSp delSp modSp mod">
        <pc:chgData name="STUD - Agáta Pavlíková" userId="302d64b6-1a8b-4a10-aa0b-63aafd8c9276" providerId="ADAL" clId="{0C7E36C9-5F28-449D-A1D8-CAC115497C09}" dt="2025-03-09T14:26:37.031" v="210" actId="790"/>
        <pc:sldMkLst>
          <pc:docMk/>
          <pc:sldMk cId="822599757" sldId="256"/>
        </pc:sldMkLst>
        <pc:spChg chg="mod">
          <ac:chgData name="STUD - Agáta Pavlíková" userId="302d64b6-1a8b-4a10-aa0b-63aafd8c9276" providerId="ADAL" clId="{0C7E36C9-5F28-449D-A1D8-CAC115497C09}" dt="2025-03-09T14:26:37.031" v="210" actId="790"/>
          <ac:spMkLst>
            <pc:docMk/>
            <pc:sldMk cId="822599757" sldId="256"/>
            <ac:spMk id="2" creationId="{784317B6-057B-8843-FEF9-3CAB06C7BC00}"/>
          </ac:spMkLst>
        </pc:spChg>
        <pc:spChg chg="mod">
          <ac:chgData name="STUD - Agáta Pavlíková" userId="302d64b6-1a8b-4a10-aa0b-63aafd8c9276" providerId="ADAL" clId="{0C7E36C9-5F28-449D-A1D8-CAC115497C09}" dt="2025-03-09T14:26:37.031" v="210" actId="790"/>
          <ac:spMkLst>
            <pc:docMk/>
            <pc:sldMk cId="822599757" sldId="256"/>
            <ac:spMk id="3" creationId="{F8E8EA52-E056-3E27-11DB-A988D2C01F7E}"/>
          </ac:spMkLst>
        </pc:spChg>
      </pc:sldChg>
      <pc:sldChg chg="addSp delSp modSp mod setBg">
        <pc:chgData name="STUD - Agáta Pavlíková" userId="302d64b6-1a8b-4a10-aa0b-63aafd8c9276" providerId="ADAL" clId="{0C7E36C9-5F28-449D-A1D8-CAC115497C09}" dt="2025-03-09T15:12:53.990" v="474" actId="26606"/>
        <pc:sldMkLst>
          <pc:docMk/>
          <pc:sldMk cId="3525518517" sldId="257"/>
        </pc:sldMkLst>
        <pc:spChg chg="mod">
          <ac:chgData name="STUD - Agáta Pavlíková" userId="302d64b6-1a8b-4a10-aa0b-63aafd8c9276" providerId="ADAL" clId="{0C7E36C9-5F28-449D-A1D8-CAC115497C09}" dt="2025-03-09T15:12:53.990" v="474" actId="26606"/>
          <ac:spMkLst>
            <pc:docMk/>
            <pc:sldMk cId="3525518517" sldId="257"/>
            <ac:spMk id="2" creationId="{12D7DD6A-07C2-0789-F3E4-B7C2AB9C8EAE}"/>
          </ac:spMkLst>
        </pc:spChg>
        <pc:spChg chg="add del mod">
          <ac:chgData name="STUD - Agáta Pavlíková" userId="302d64b6-1a8b-4a10-aa0b-63aafd8c9276" providerId="ADAL" clId="{0C7E36C9-5F28-449D-A1D8-CAC115497C09}" dt="2025-03-09T15:12:53.990" v="474" actId="26606"/>
          <ac:spMkLst>
            <pc:docMk/>
            <pc:sldMk cId="3525518517" sldId="257"/>
            <ac:spMk id="3" creationId="{D03BC076-EC3F-2D84-2A2E-301EF4E1906D}"/>
          </ac:spMkLst>
        </pc:spChg>
        <pc:spChg chg="add">
          <ac:chgData name="STUD - Agáta Pavlíková" userId="302d64b6-1a8b-4a10-aa0b-63aafd8c9276" providerId="ADAL" clId="{0C7E36C9-5F28-449D-A1D8-CAC115497C09}" dt="2025-03-09T15:12:53.990" v="474" actId="26606"/>
          <ac:spMkLst>
            <pc:docMk/>
            <pc:sldMk cId="3525518517" sldId="257"/>
            <ac:spMk id="22" creationId="{D8F3CA65-EA00-46B4-9616-39E6853F7BED}"/>
          </ac:spMkLst>
        </pc:spChg>
        <pc:spChg chg="add">
          <ac:chgData name="STUD - Agáta Pavlíková" userId="302d64b6-1a8b-4a10-aa0b-63aafd8c9276" providerId="ADAL" clId="{0C7E36C9-5F28-449D-A1D8-CAC115497C09}" dt="2025-03-09T15:12:53.990" v="474" actId="26606"/>
          <ac:spMkLst>
            <pc:docMk/>
            <pc:sldMk cId="3525518517" sldId="257"/>
            <ac:spMk id="23" creationId="{8108D317-7CBD-4897-BD1F-959436D2A3BE}"/>
          </ac:spMkLst>
        </pc:spChg>
        <pc:spChg chg="add">
          <ac:chgData name="STUD - Agáta Pavlíková" userId="302d64b6-1a8b-4a10-aa0b-63aafd8c9276" providerId="ADAL" clId="{0C7E36C9-5F28-449D-A1D8-CAC115497C09}" dt="2025-03-09T15:12:53.990" v="474" actId="26606"/>
          <ac:spMkLst>
            <pc:docMk/>
            <pc:sldMk cId="3525518517" sldId="257"/>
            <ac:spMk id="24" creationId="{D6297641-8B9F-4767-9606-8A11313227BF}"/>
          </ac:spMkLst>
        </pc:spChg>
        <pc:picChg chg="mod ord">
          <ac:chgData name="STUD - Agáta Pavlíková" userId="302d64b6-1a8b-4a10-aa0b-63aafd8c9276" providerId="ADAL" clId="{0C7E36C9-5F28-449D-A1D8-CAC115497C09}" dt="2025-03-09T15:12:53.990" v="474" actId="26606"/>
          <ac:picMkLst>
            <pc:docMk/>
            <pc:sldMk cId="3525518517" sldId="257"/>
            <ac:picMk id="5" creationId="{7086AC72-C2C3-18F9-DA22-76B744833EE3}"/>
          </ac:picMkLst>
        </pc:picChg>
      </pc:sldChg>
      <pc:sldChg chg="modSp new del mod">
        <pc:chgData name="STUD - Agáta Pavlíková" userId="302d64b6-1a8b-4a10-aa0b-63aafd8c9276" providerId="ADAL" clId="{0C7E36C9-5F28-449D-A1D8-CAC115497C09}" dt="2025-03-09T14:44:15.571" v="338" actId="47"/>
        <pc:sldMkLst>
          <pc:docMk/>
          <pc:sldMk cId="920402413" sldId="258"/>
        </pc:sldMkLst>
      </pc:sldChg>
      <pc:sldChg chg="addSp delSp modSp new mod setBg">
        <pc:chgData name="STUD - Agáta Pavlíková" userId="302d64b6-1a8b-4a10-aa0b-63aafd8c9276" providerId="ADAL" clId="{0C7E36C9-5F28-449D-A1D8-CAC115497C09}" dt="2025-03-11T22:25:00.794" v="1373" actId="1076"/>
        <pc:sldMkLst>
          <pc:docMk/>
          <pc:sldMk cId="82836372" sldId="259"/>
        </pc:sldMkLst>
        <pc:spChg chg="mod">
          <ac:chgData name="STUD - Agáta Pavlíková" userId="302d64b6-1a8b-4a10-aa0b-63aafd8c9276" providerId="ADAL" clId="{0C7E36C9-5F28-449D-A1D8-CAC115497C09}" dt="2025-03-11T22:25:00.794" v="1373" actId="1076"/>
          <ac:spMkLst>
            <pc:docMk/>
            <pc:sldMk cId="82836372" sldId="259"/>
            <ac:spMk id="2" creationId="{B0920A10-D746-5CE5-AF70-DA97C8299C72}"/>
          </ac:spMkLst>
        </pc:spChg>
        <pc:spChg chg="mod">
          <ac:chgData name="STUD - Agáta Pavlíková" userId="302d64b6-1a8b-4a10-aa0b-63aafd8c9276" providerId="ADAL" clId="{0C7E36C9-5F28-449D-A1D8-CAC115497C09}" dt="2025-03-09T14:59:44.204" v="394" actId="1076"/>
          <ac:spMkLst>
            <pc:docMk/>
            <pc:sldMk cId="82836372" sldId="259"/>
            <ac:spMk id="3" creationId="{96CB8D1E-EBE5-C24E-F6DE-EDB529C10C49}"/>
          </ac:spMkLst>
        </pc:spChg>
        <pc:picChg chg="add mod modCrop">
          <ac:chgData name="STUD - Agáta Pavlíková" userId="302d64b6-1a8b-4a10-aa0b-63aafd8c9276" providerId="ADAL" clId="{0C7E36C9-5F28-449D-A1D8-CAC115497C09}" dt="2025-03-09T15:00:02.170" v="398" actId="1076"/>
          <ac:picMkLst>
            <pc:docMk/>
            <pc:sldMk cId="82836372" sldId="259"/>
            <ac:picMk id="5" creationId="{C0F0E41D-5A93-D6E3-16E6-C1BE23DF4242}"/>
          </ac:picMkLst>
        </pc:picChg>
        <pc:picChg chg="add mod">
          <ac:chgData name="STUD - Agáta Pavlíková" userId="302d64b6-1a8b-4a10-aa0b-63aafd8c9276" providerId="ADAL" clId="{0C7E36C9-5F28-449D-A1D8-CAC115497C09}" dt="2025-03-09T15:13:55.811" v="477" actId="14100"/>
          <ac:picMkLst>
            <pc:docMk/>
            <pc:sldMk cId="82836372" sldId="259"/>
            <ac:picMk id="5122" creationId="{8FB153BB-F017-3A14-D870-309A9985C40B}"/>
          </ac:picMkLst>
        </pc:picChg>
      </pc:sldChg>
      <pc:sldChg chg="modSp new mod">
        <pc:chgData name="STUD - Agáta Pavlíková" userId="302d64b6-1a8b-4a10-aa0b-63aafd8c9276" providerId="ADAL" clId="{0C7E36C9-5F28-449D-A1D8-CAC115497C09}" dt="2025-03-09T14:26:37.031" v="210" actId="790"/>
        <pc:sldMkLst>
          <pc:docMk/>
          <pc:sldMk cId="1540896586" sldId="260"/>
        </pc:sldMkLst>
        <pc:spChg chg="mod">
          <ac:chgData name="STUD - Agáta Pavlíková" userId="302d64b6-1a8b-4a10-aa0b-63aafd8c9276" providerId="ADAL" clId="{0C7E36C9-5F28-449D-A1D8-CAC115497C09}" dt="2025-03-09T14:26:37.031" v="210" actId="790"/>
          <ac:spMkLst>
            <pc:docMk/>
            <pc:sldMk cId="1540896586" sldId="260"/>
            <ac:spMk id="2" creationId="{E7DFE45A-FBF7-FD1D-F0CA-AE17B9FBB9B4}"/>
          </ac:spMkLst>
        </pc:spChg>
      </pc:sldChg>
      <pc:sldChg chg="addSp delSp modSp new mod">
        <pc:chgData name="STUD - Agáta Pavlíková" userId="302d64b6-1a8b-4a10-aa0b-63aafd8c9276" providerId="ADAL" clId="{0C7E36C9-5F28-449D-A1D8-CAC115497C09}" dt="2025-03-09T17:19:33.571" v="872" actId="21"/>
        <pc:sldMkLst>
          <pc:docMk/>
          <pc:sldMk cId="3566516640" sldId="261"/>
        </pc:sldMkLst>
      </pc:sldChg>
      <pc:sldChg chg="addSp delSp modSp new mod setBg">
        <pc:chgData name="STUD - Agáta Pavlíková" userId="302d64b6-1a8b-4a10-aa0b-63aafd8c9276" providerId="ADAL" clId="{0C7E36C9-5F28-449D-A1D8-CAC115497C09}" dt="2025-03-10T10:21:01.363" v="1211" actId="20577"/>
        <pc:sldMkLst>
          <pc:docMk/>
          <pc:sldMk cId="3863230373" sldId="262"/>
        </pc:sldMkLst>
        <pc:spChg chg="mod">
          <ac:chgData name="STUD - Agáta Pavlíková" userId="302d64b6-1a8b-4a10-aa0b-63aafd8c9276" providerId="ADAL" clId="{0C7E36C9-5F28-449D-A1D8-CAC115497C09}" dt="2025-03-09T15:16:09.668" v="495" actId="1076"/>
          <ac:spMkLst>
            <pc:docMk/>
            <pc:sldMk cId="3863230373" sldId="262"/>
            <ac:spMk id="2" creationId="{7252F002-3E7B-561C-B87F-D41946164D1D}"/>
          </ac:spMkLst>
        </pc:spChg>
        <pc:spChg chg="add">
          <ac:chgData name="STUD - Agáta Pavlíková" userId="302d64b6-1a8b-4a10-aa0b-63aafd8c9276" providerId="ADAL" clId="{0C7E36C9-5F28-449D-A1D8-CAC115497C09}" dt="2025-03-09T15:15:48.451" v="485" actId="26606"/>
          <ac:spMkLst>
            <pc:docMk/>
            <pc:sldMk cId="3863230373" sldId="262"/>
            <ac:spMk id="18" creationId="{5D7F64A8-D625-4F61-A290-B499BB62ACFF}"/>
          </ac:spMkLst>
        </pc:spChg>
        <pc:graphicFrameChg chg="add mod">
          <ac:chgData name="STUD - Agáta Pavlíková" userId="302d64b6-1a8b-4a10-aa0b-63aafd8c9276" providerId="ADAL" clId="{0C7E36C9-5F28-449D-A1D8-CAC115497C09}" dt="2025-03-10T10:21:01.363" v="1211" actId="20577"/>
          <ac:graphicFrameMkLst>
            <pc:docMk/>
            <pc:sldMk cId="3863230373" sldId="262"/>
            <ac:graphicFrameMk id="22" creationId="{7948DCEC-C571-3751-9C35-0D30FE5770C3}"/>
          </ac:graphicFrameMkLst>
        </pc:graphicFrameChg>
        <pc:picChg chg="add mod">
          <ac:chgData name="STUD - Agáta Pavlíková" userId="302d64b6-1a8b-4a10-aa0b-63aafd8c9276" providerId="ADAL" clId="{0C7E36C9-5F28-449D-A1D8-CAC115497C09}" dt="2025-03-09T15:15:51.049" v="486" actId="1076"/>
          <ac:picMkLst>
            <pc:docMk/>
            <pc:sldMk cId="3863230373" sldId="262"/>
            <ac:picMk id="19" creationId="{003D32A4-5E9E-B6EA-0B69-72BA39A1B645}"/>
          </ac:picMkLst>
        </pc:picChg>
        <pc:picChg chg="add">
          <ac:chgData name="STUD - Agáta Pavlíková" userId="302d64b6-1a8b-4a10-aa0b-63aafd8c9276" providerId="ADAL" clId="{0C7E36C9-5F28-449D-A1D8-CAC115497C09}" dt="2025-03-09T15:15:48.451" v="485" actId="26606"/>
          <ac:picMkLst>
            <pc:docMk/>
            <pc:sldMk cId="3863230373" sldId="262"/>
            <ac:picMk id="20" creationId="{28958D9C-C8C7-4C0F-84CC-35A873144486}"/>
          </ac:picMkLst>
        </pc:picChg>
      </pc:sldChg>
      <pc:sldChg chg="addSp delSp modSp new mod setBg">
        <pc:chgData name="STUD - Agáta Pavlíková" userId="302d64b6-1a8b-4a10-aa0b-63aafd8c9276" providerId="ADAL" clId="{0C7E36C9-5F28-449D-A1D8-CAC115497C09}" dt="2025-03-11T22:51:33.077" v="1401" actId="1076"/>
        <pc:sldMkLst>
          <pc:docMk/>
          <pc:sldMk cId="2187541510" sldId="263"/>
        </pc:sldMkLst>
        <pc:spChg chg="mod">
          <ac:chgData name="STUD - Agáta Pavlíková" userId="302d64b6-1a8b-4a10-aa0b-63aafd8c9276" providerId="ADAL" clId="{0C7E36C9-5F28-449D-A1D8-CAC115497C09}" dt="2025-03-09T15:03:37.529" v="414" actId="1076"/>
          <ac:spMkLst>
            <pc:docMk/>
            <pc:sldMk cId="2187541510" sldId="263"/>
            <ac:spMk id="2" creationId="{BB7F55F3-7E57-25C9-E7B1-F7FD8A0FC6DC}"/>
          </ac:spMkLst>
        </pc:spChg>
        <pc:spChg chg="mod ord">
          <ac:chgData name="STUD - Agáta Pavlíková" userId="302d64b6-1a8b-4a10-aa0b-63aafd8c9276" providerId="ADAL" clId="{0C7E36C9-5F28-449D-A1D8-CAC115497C09}" dt="2025-03-11T22:51:33.077" v="1401" actId="1076"/>
          <ac:spMkLst>
            <pc:docMk/>
            <pc:sldMk cId="2187541510" sldId="263"/>
            <ac:spMk id="3" creationId="{740F2458-A8E0-14D7-C5A0-5C090C7F342A}"/>
          </ac:spMkLst>
        </pc:spChg>
        <pc:spChg chg="add mod">
          <ac:chgData name="STUD - Agáta Pavlíková" userId="302d64b6-1a8b-4a10-aa0b-63aafd8c9276" providerId="ADAL" clId="{0C7E36C9-5F28-449D-A1D8-CAC115497C09}" dt="2025-03-11T22:46:06.335" v="1389" actId="14100"/>
          <ac:spMkLst>
            <pc:docMk/>
            <pc:sldMk cId="2187541510" sldId="263"/>
            <ac:spMk id="12" creationId="{3CD428C0-C3C9-E8C3-0A9A-7DB8083C93FE}"/>
          </ac:spMkLst>
        </pc:spChg>
        <pc:spChg chg="add">
          <ac:chgData name="STUD - Agáta Pavlíková" userId="302d64b6-1a8b-4a10-aa0b-63aafd8c9276" providerId="ADAL" clId="{0C7E36C9-5F28-449D-A1D8-CAC115497C09}" dt="2025-03-09T14:43:46.485" v="328" actId="26606"/>
          <ac:spMkLst>
            <pc:docMk/>
            <pc:sldMk cId="2187541510" sldId="263"/>
            <ac:spMk id="3093" creationId="{50D1C5B3-B60D-4696-AE60-100D5EC8AB5D}"/>
          </ac:spMkLst>
        </pc:spChg>
        <pc:spChg chg="add">
          <ac:chgData name="STUD - Agáta Pavlíková" userId="302d64b6-1a8b-4a10-aa0b-63aafd8c9276" providerId="ADAL" clId="{0C7E36C9-5F28-449D-A1D8-CAC115497C09}" dt="2025-03-09T14:43:46.485" v="328" actId="26606"/>
          <ac:spMkLst>
            <pc:docMk/>
            <pc:sldMk cId="2187541510" sldId="263"/>
            <ac:spMk id="3094" creationId="{FA169C72-4010-413C-A913-4BD6E2D1291A}"/>
          </ac:spMkLst>
        </pc:spChg>
        <pc:spChg chg="add">
          <ac:chgData name="STUD - Agáta Pavlíková" userId="302d64b6-1a8b-4a10-aa0b-63aafd8c9276" providerId="ADAL" clId="{0C7E36C9-5F28-449D-A1D8-CAC115497C09}" dt="2025-03-09T14:43:46.485" v="328" actId="26606"/>
          <ac:spMkLst>
            <pc:docMk/>
            <pc:sldMk cId="2187541510" sldId="263"/>
            <ac:spMk id="3095" creationId="{758C3C99-2F64-46DC-9F81-BAA40930E163}"/>
          </ac:spMkLst>
        </pc:spChg>
        <pc:picChg chg="add mod">
          <ac:chgData name="STUD - Agáta Pavlíková" userId="302d64b6-1a8b-4a10-aa0b-63aafd8c9276" providerId="ADAL" clId="{0C7E36C9-5F28-449D-A1D8-CAC115497C09}" dt="2025-03-11T22:46:10.597" v="1392" actId="14100"/>
          <ac:picMkLst>
            <pc:docMk/>
            <pc:sldMk cId="2187541510" sldId="263"/>
            <ac:picMk id="9" creationId="{D636A6F3-C755-D5A7-9151-0BAA6EB0AABA}"/>
          </ac:picMkLst>
        </pc:picChg>
        <pc:picChg chg="add mod ord">
          <ac:chgData name="STUD - Agáta Pavlíková" userId="302d64b6-1a8b-4a10-aa0b-63aafd8c9276" providerId="ADAL" clId="{0C7E36C9-5F28-449D-A1D8-CAC115497C09}" dt="2025-03-11T22:46:16.563" v="1396" actId="14100"/>
          <ac:picMkLst>
            <pc:docMk/>
            <pc:sldMk cId="2187541510" sldId="263"/>
            <ac:picMk id="3080" creationId="{B2D8852C-9520-981B-1009-25599F66C50F}"/>
          </ac:picMkLst>
        </pc:picChg>
        <pc:picChg chg="add mod">
          <ac:chgData name="STUD - Agáta Pavlíková" userId="302d64b6-1a8b-4a10-aa0b-63aafd8c9276" providerId="ADAL" clId="{0C7E36C9-5F28-449D-A1D8-CAC115497C09}" dt="2025-03-11T22:46:15.437" v="1394" actId="1076"/>
          <ac:picMkLst>
            <pc:docMk/>
            <pc:sldMk cId="2187541510" sldId="263"/>
            <ac:picMk id="3082" creationId="{19FDFB94-C003-084F-F01F-B9B2C97C43BA}"/>
          </ac:picMkLst>
        </pc:picChg>
      </pc:sldChg>
      <pc:sldChg chg="addSp delSp modSp new mod">
        <pc:chgData name="STUD - Agáta Pavlíková" userId="302d64b6-1a8b-4a10-aa0b-63aafd8c9276" providerId="ADAL" clId="{0C7E36C9-5F28-449D-A1D8-CAC115497C09}" dt="2025-03-11T22:46:17.032" v="1397" actId="21"/>
        <pc:sldMkLst>
          <pc:docMk/>
          <pc:sldMk cId="1820040181" sldId="264"/>
        </pc:sldMkLst>
        <pc:spChg chg="mod">
          <ac:chgData name="STUD - Agáta Pavlíková" userId="302d64b6-1a8b-4a10-aa0b-63aafd8c9276" providerId="ADAL" clId="{0C7E36C9-5F28-449D-A1D8-CAC115497C09}" dt="2025-03-09T18:36:03.670" v="1162" actId="20577"/>
          <ac:spMkLst>
            <pc:docMk/>
            <pc:sldMk cId="1820040181" sldId="264"/>
            <ac:spMk id="2" creationId="{565A9DD6-EEE6-AF02-A5BF-A07943D7DB5C}"/>
          </ac:spMkLst>
        </pc:spChg>
        <pc:spChg chg="add del">
          <ac:chgData name="STUD - Agáta Pavlíková" userId="302d64b6-1a8b-4a10-aa0b-63aafd8c9276" providerId="ADAL" clId="{0C7E36C9-5F28-449D-A1D8-CAC115497C09}" dt="2025-03-11T22:46:08.685" v="1390" actId="21"/>
          <ac:spMkLst>
            <pc:docMk/>
            <pc:sldMk cId="1820040181" sldId="264"/>
            <ac:spMk id="12" creationId="{3CD428C0-C3C9-E8C3-0A9A-7DB8083C93FE}"/>
          </ac:spMkLst>
        </pc:spChg>
        <pc:picChg chg="add del">
          <ac:chgData name="STUD - Agáta Pavlíková" userId="302d64b6-1a8b-4a10-aa0b-63aafd8c9276" providerId="ADAL" clId="{0C7E36C9-5F28-449D-A1D8-CAC115497C09}" dt="2025-03-11T22:46:17.032" v="1397" actId="21"/>
          <ac:picMkLst>
            <pc:docMk/>
            <pc:sldMk cId="1820040181" sldId="264"/>
            <ac:picMk id="9" creationId="{D636A6F3-C755-D5A7-9151-0BAA6EB0AABA}"/>
          </ac:picMkLst>
        </pc:picChg>
      </pc:sldChg>
      <pc:sldChg chg="addSp modSp new mod">
        <pc:chgData name="STUD - Agáta Pavlíková" userId="302d64b6-1a8b-4a10-aa0b-63aafd8c9276" providerId="ADAL" clId="{0C7E36C9-5F28-449D-A1D8-CAC115497C09}" dt="2025-03-09T15:22:48.331" v="561" actId="1076"/>
        <pc:sldMkLst>
          <pc:docMk/>
          <pc:sldMk cId="4217135553" sldId="265"/>
        </pc:sldMkLst>
        <pc:spChg chg="mod">
          <ac:chgData name="STUD - Agáta Pavlíková" userId="302d64b6-1a8b-4a10-aa0b-63aafd8c9276" providerId="ADAL" clId="{0C7E36C9-5F28-449D-A1D8-CAC115497C09}" dt="2025-03-09T15:22:48.331" v="561" actId="1076"/>
          <ac:spMkLst>
            <pc:docMk/>
            <pc:sldMk cId="4217135553" sldId="265"/>
            <ac:spMk id="2" creationId="{26F53D18-4827-A3C0-46CD-5083151FA84B}"/>
          </ac:spMkLst>
        </pc:spChg>
        <pc:spChg chg="mod">
          <ac:chgData name="STUD - Agáta Pavlíková" userId="302d64b6-1a8b-4a10-aa0b-63aafd8c9276" providerId="ADAL" clId="{0C7E36C9-5F28-449D-A1D8-CAC115497C09}" dt="2025-03-09T15:10:41.664" v="461" actId="1076"/>
          <ac:spMkLst>
            <pc:docMk/>
            <pc:sldMk cId="4217135553" sldId="265"/>
            <ac:spMk id="3" creationId="{EA8150E1-69B5-CB4E-3651-8359A49FE688}"/>
          </ac:spMkLst>
        </pc:spChg>
        <pc:picChg chg="add mod">
          <ac:chgData name="STUD - Agáta Pavlíková" userId="302d64b6-1a8b-4a10-aa0b-63aafd8c9276" providerId="ADAL" clId="{0C7E36C9-5F28-449D-A1D8-CAC115497C09}" dt="2025-03-09T15:14:57.775" v="480" actId="1076"/>
          <ac:picMkLst>
            <pc:docMk/>
            <pc:sldMk cId="4217135553" sldId="265"/>
            <ac:picMk id="6146" creationId="{996AD08A-BD66-4074-0EE4-0012188E32E4}"/>
          </ac:picMkLst>
        </pc:picChg>
      </pc:sldChg>
      <pc:sldChg chg="addSp delSp modSp new mod ord setBg">
        <pc:chgData name="STUD - Agáta Pavlíková" userId="302d64b6-1a8b-4a10-aa0b-63aafd8c9276" providerId="ADAL" clId="{0C7E36C9-5F28-449D-A1D8-CAC115497C09}" dt="2025-03-11T22:51:42.965" v="1405"/>
        <pc:sldMkLst>
          <pc:docMk/>
          <pc:sldMk cId="2625899456" sldId="266"/>
        </pc:sldMkLst>
        <pc:spChg chg="mod">
          <ac:chgData name="STUD - Agáta Pavlíková" userId="302d64b6-1a8b-4a10-aa0b-63aafd8c9276" providerId="ADAL" clId="{0C7E36C9-5F28-449D-A1D8-CAC115497C09}" dt="2025-03-09T15:21:22.004" v="554" actId="14100"/>
          <ac:spMkLst>
            <pc:docMk/>
            <pc:sldMk cId="2625899456" sldId="266"/>
            <ac:spMk id="2" creationId="{6E0D1B88-8CBD-4FE3-B17F-F11DB1E191FF}"/>
          </ac:spMkLst>
        </pc:spChg>
        <pc:spChg chg="mod">
          <ac:chgData name="STUD - Agáta Pavlíková" userId="302d64b6-1a8b-4a10-aa0b-63aafd8c9276" providerId="ADAL" clId="{0C7E36C9-5F28-449D-A1D8-CAC115497C09}" dt="2025-03-09T15:21:18.225" v="553" actId="1076"/>
          <ac:spMkLst>
            <pc:docMk/>
            <pc:sldMk cId="2625899456" sldId="266"/>
            <ac:spMk id="3" creationId="{217EA839-32D2-EBF7-6BFE-F97125EAF7B3}"/>
          </ac:spMkLst>
        </pc:spChg>
        <pc:spChg chg="add">
          <ac:chgData name="STUD - Agáta Pavlíková" userId="302d64b6-1a8b-4a10-aa0b-63aafd8c9276" providerId="ADAL" clId="{0C7E36C9-5F28-449D-A1D8-CAC115497C09}" dt="2025-03-09T15:19:50.674" v="526" actId="26606"/>
          <ac:spMkLst>
            <pc:docMk/>
            <pc:sldMk cId="2625899456" sldId="266"/>
            <ac:spMk id="7184" creationId="{2AB11B05-5E59-5B88-D8DB-0E975DEAE49E}"/>
          </ac:spMkLst>
        </pc:spChg>
        <pc:picChg chg="add mod ord">
          <ac:chgData name="STUD - Agáta Pavlíková" userId="302d64b6-1a8b-4a10-aa0b-63aafd8c9276" providerId="ADAL" clId="{0C7E36C9-5F28-449D-A1D8-CAC115497C09}" dt="2025-03-09T15:22:18.989" v="560" actId="1076"/>
          <ac:picMkLst>
            <pc:docMk/>
            <pc:sldMk cId="2625899456" sldId="266"/>
            <ac:picMk id="7" creationId="{1E526576-EA15-A688-6098-781BAFA0CC2A}"/>
          </ac:picMkLst>
        </pc:picChg>
        <pc:picChg chg="add mod ord">
          <ac:chgData name="STUD - Agáta Pavlíková" userId="302d64b6-1a8b-4a10-aa0b-63aafd8c9276" providerId="ADAL" clId="{0C7E36C9-5F28-449D-A1D8-CAC115497C09}" dt="2025-03-09T15:22:08.792" v="557" actId="1076"/>
          <ac:picMkLst>
            <pc:docMk/>
            <pc:sldMk cId="2625899456" sldId="266"/>
            <ac:picMk id="9" creationId="{D2A935C0-E6CC-4C41-D18D-265773639CCD}"/>
          </ac:picMkLst>
        </pc:picChg>
        <pc:picChg chg="add mod ord">
          <ac:chgData name="STUD - Agáta Pavlíková" userId="302d64b6-1a8b-4a10-aa0b-63aafd8c9276" providerId="ADAL" clId="{0C7E36C9-5F28-449D-A1D8-CAC115497C09}" dt="2025-03-09T15:21:05.092" v="551" actId="14100"/>
          <ac:picMkLst>
            <pc:docMk/>
            <pc:sldMk cId="2625899456" sldId="266"/>
            <ac:picMk id="7170" creationId="{8AD0168A-1A53-E3E0-B2B9-EEA7F0ECFBF4}"/>
          </ac:picMkLst>
        </pc:picChg>
        <pc:cxnChg chg="add">
          <ac:chgData name="STUD - Agáta Pavlíková" userId="302d64b6-1a8b-4a10-aa0b-63aafd8c9276" providerId="ADAL" clId="{0C7E36C9-5F28-449D-A1D8-CAC115497C09}" dt="2025-03-09T15:19:50.674" v="526" actId="26606"/>
          <ac:cxnSpMkLst>
            <pc:docMk/>
            <pc:sldMk cId="2625899456" sldId="266"/>
            <ac:cxnSpMk id="7182" creationId="{1503BFE4-729B-D9D0-C17B-501E6AF1127A}"/>
          </ac:cxnSpMkLst>
        </pc:cxnChg>
      </pc:sldChg>
      <pc:sldChg chg="addSp delSp modSp new mod setBg">
        <pc:chgData name="STUD - Agáta Pavlíková" userId="302d64b6-1a8b-4a10-aa0b-63aafd8c9276" providerId="ADAL" clId="{0C7E36C9-5F28-449D-A1D8-CAC115497C09}" dt="2025-03-09T15:52:36.880" v="636" actId="26606"/>
        <pc:sldMkLst>
          <pc:docMk/>
          <pc:sldMk cId="586610538" sldId="268"/>
        </pc:sldMkLst>
        <pc:spChg chg="mod">
          <ac:chgData name="STUD - Agáta Pavlíková" userId="302d64b6-1a8b-4a10-aa0b-63aafd8c9276" providerId="ADAL" clId="{0C7E36C9-5F28-449D-A1D8-CAC115497C09}" dt="2025-03-09T15:52:36.880" v="636" actId="26606"/>
          <ac:spMkLst>
            <pc:docMk/>
            <pc:sldMk cId="586610538" sldId="268"/>
            <ac:spMk id="2" creationId="{97873E4D-2615-5FEA-3D7D-C3A85749D45F}"/>
          </ac:spMkLst>
        </pc:spChg>
        <pc:spChg chg="add">
          <ac:chgData name="STUD - Agáta Pavlíková" userId="302d64b6-1a8b-4a10-aa0b-63aafd8c9276" providerId="ADAL" clId="{0C7E36C9-5F28-449D-A1D8-CAC115497C09}" dt="2025-03-09T15:52:36.880" v="636" actId="26606"/>
          <ac:spMkLst>
            <pc:docMk/>
            <pc:sldMk cId="586610538" sldId="268"/>
            <ac:spMk id="8202" creationId="{99ED5833-B85B-4103-8A3B-CAB0308E6C15}"/>
          </ac:spMkLst>
        </pc:spChg>
        <pc:picChg chg="add mod">
          <ac:chgData name="STUD - Agáta Pavlíková" userId="302d64b6-1a8b-4a10-aa0b-63aafd8c9276" providerId="ADAL" clId="{0C7E36C9-5F28-449D-A1D8-CAC115497C09}" dt="2025-03-09T15:52:36.880" v="636" actId="26606"/>
          <ac:picMkLst>
            <pc:docMk/>
            <pc:sldMk cId="586610538" sldId="268"/>
            <ac:picMk id="8194" creationId="{9CE39585-A57C-2CD2-8D28-DF03EA430C2E}"/>
          </ac:picMkLst>
        </pc:picChg>
        <pc:picChg chg="add mod">
          <ac:chgData name="STUD - Agáta Pavlíková" userId="302d64b6-1a8b-4a10-aa0b-63aafd8c9276" providerId="ADAL" clId="{0C7E36C9-5F28-449D-A1D8-CAC115497C09}" dt="2025-03-09T15:52:36.880" v="636" actId="26606"/>
          <ac:picMkLst>
            <pc:docMk/>
            <pc:sldMk cId="586610538" sldId="268"/>
            <ac:picMk id="8196" creationId="{6F375EF5-BD28-5F2C-FC91-7C4324A42D21}"/>
          </ac:picMkLst>
        </pc:picChg>
      </pc:sldChg>
      <pc:sldChg chg="new del">
        <pc:chgData name="STUD - Agáta Pavlíková" userId="302d64b6-1a8b-4a10-aa0b-63aafd8c9276" providerId="ADAL" clId="{0C7E36C9-5F28-449D-A1D8-CAC115497C09}" dt="2025-03-09T15:48:15.814" v="574" actId="47"/>
        <pc:sldMkLst>
          <pc:docMk/>
          <pc:sldMk cId="1210957649" sldId="268"/>
        </pc:sldMkLst>
      </pc:sldChg>
      <pc:sldChg chg="addSp delSp modSp new mod">
        <pc:chgData name="STUD - Agáta Pavlíková" userId="302d64b6-1a8b-4a10-aa0b-63aafd8c9276" providerId="ADAL" clId="{0C7E36C9-5F28-449D-A1D8-CAC115497C09}" dt="2025-03-10T10:35:15.140" v="1212" actId="15"/>
        <pc:sldMkLst>
          <pc:docMk/>
          <pc:sldMk cId="4186540404" sldId="269"/>
        </pc:sldMkLst>
        <pc:spChg chg="mod">
          <ac:chgData name="STUD - Agáta Pavlíková" userId="302d64b6-1a8b-4a10-aa0b-63aafd8c9276" providerId="ADAL" clId="{0C7E36C9-5F28-449D-A1D8-CAC115497C09}" dt="2025-03-09T16:01:51.887" v="745" actId="1076"/>
          <ac:spMkLst>
            <pc:docMk/>
            <pc:sldMk cId="4186540404" sldId="269"/>
            <ac:spMk id="2" creationId="{8AF6B2D0-5A20-A021-0717-22746F94BB07}"/>
          </ac:spMkLst>
        </pc:spChg>
        <pc:spChg chg="mod">
          <ac:chgData name="STUD - Agáta Pavlíková" userId="302d64b6-1a8b-4a10-aa0b-63aafd8c9276" providerId="ADAL" clId="{0C7E36C9-5F28-449D-A1D8-CAC115497C09}" dt="2025-03-10T10:35:15.140" v="1212" actId="15"/>
          <ac:spMkLst>
            <pc:docMk/>
            <pc:sldMk cId="4186540404" sldId="269"/>
            <ac:spMk id="3" creationId="{7F4E9294-426E-8FEF-DF3C-FC22A2ED6AB8}"/>
          </ac:spMkLst>
        </pc:spChg>
        <pc:spChg chg="add mod">
          <ac:chgData name="STUD - Agáta Pavlíková" userId="302d64b6-1a8b-4a10-aa0b-63aafd8c9276" providerId="ADAL" clId="{0C7E36C9-5F28-449D-A1D8-CAC115497C09}" dt="2025-03-09T15:56:21.384" v="690" actId="20577"/>
          <ac:spMkLst>
            <pc:docMk/>
            <pc:sldMk cId="4186540404" sldId="269"/>
            <ac:spMk id="4" creationId="{0234AB87-58B9-EAD0-124F-58827F11D3E7}"/>
          </ac:spMkLst>
        </pc:spChg>
        <pc:picChg chg="add mod">
          <ac:chgData name="STUD - Agáta Pavlíková" userId="302d64b6-1a8b-4a10-aa0b-63aafd8c9276" providerId="ADAL" clId="{0C7E36C9-5F28-449D-A1D8-CAC115497C09}" dt="2025-03-09T16:01:34.942" v="743" actId="1076"/>
          <ac:picMkLst>
            <pc:docMk/>
            <pc:sldMk cId="4186540404" sldId="269"/>
            <ac:picMk id="9221" creationId="{1CB23455-CDDE-F859-DD79-C3B0D34AD7F7}"/>
          </ac:picMkLst>
        </pc:picChg>
      </pc:sldChg>
      <pc:sldChg chg="addSp modSp add mod setBg">
        <pc:chgData name="STUD - Agáta Pavlíková" userId="302d64b6-1a8b-4a10-aa0b-63aafd8c9276" providerId="ADAL" clId="{0C7E36C9-5F28-449D-A1D8-CAC115497C09}" dt="2025-03-11T23:01:49.866" v="1409" actId="27636"/>
        <pc:sldMkLst>
          <pc:docMk/>
          <pc:sldMk cId="3642932045" sldId="270"/>
        </pc:sldMkLst>
        <pc:spChg chg="mod">
          <ac:chgData name="STUD - Agáta Pavlíková" userId="302d64b6-1a8b-4a10-aa0b-63aafd8c9276" providerId="ADAL" clId="{0C7E36C9-5F28-449D-A1D8-CAC115497C09}" dt="2025-03-09T16:09:15.505" v="766" actId="1076"/>
          <ac:spMkLst>
            <pc:docMk/>
            <pc:sldMk cId="3642932045" sldId="270"/>
            <ac:spMk id="2" creationId="{261709A5-FF4A-E378-4F89-3BE6DFCA7CE1}"/>
          </ac:spMkLst>
        </pc:spChg>
        <pc:spChg chg="mod">
          <ac:chgData name="STUD - Agáta Pavlíková" userId="302d64b6-1a8b-4a10-aa0b-63aafd8c9276" providerId="ADAL" clId="{0C7E36C9-5F28-449D-A1D8-CAC115497C09}" dt="2025-03-11T23:01:49.866" v="1409" actId="27636"/>
          <ac:spMkLst>
            <pc:docMk/>
            <pc:sldMk cId="3642932045" sldId="270"/>
            <ac:spMk id="3" creationId="{913B832E-A658-9843-C754-BA9541079747}"/>
          </ac:spMkLst>
        </pc:spChg>
        <pc:spChg chg="mod">
          <ac:chgData name="STUD - Agáta Pavlíková" userId="302d64b6-1a8b-4a10-aa0b-63aafd8c9276" providerId="ADAL" clId="{0C7E36C9-5F28-449D-A1D8-CAC115497C09}" dt="2025-03-09T16:08:52.587" v="760" actId="26606"/>
          <ac:spMkLst>
            <pc:docMk/>
            <pc:sldMk cId="3642932045" sldId="270"/>
            <ac:spMk id="4" creationId="{593C0BF1-BC4B-5773-2755-89530F9CC435}"/>
          </ac:spMkLst>
        </pc:spChg>
        <pc:spChg chg="add">
          <ac:chgData name="STUD - Agáta Pavlíková" userId="302d64b6-1a8b-4a10-aa0b-63aafd8c9276" providerId="ADAL" clId="{0C7E36C9-5F28-449D-A1D8-CAC115497C09}" dt="2025-03-09T16:08:52.587" v="760" actId="26606"/>
          <ac:spMkLst>
            <pc:docMk/>
            <pc:sldMk cId="3642932045" sldId="270"/>
            <ac:spMk id="10247" creationId="{04812C46-200A-4DEB-A05E-3ED6C68C2387}"/>
          </ac:spMkLst>
        </pc:spChg>
        <pc:spChg chg="add">
          <ac:chgData name="STUD - Agáta Pavlíková" userId="302d64b6-1a8b-4a10-aa0b-63aafd8c9276" providerId="ADAL" clId="{0C7E36C9-5F28-449D-A1D8-CAC115497C09}" dt="2025-03-09T16:08:52.587" v="760" actId="26606"/>
          <ac:spMkLst>
            <pc:docMk/>
            <pc:sldMk cId="3642932045" sldId="270"/>
            <ac:spMk id="10249" creationId="{D1EA859B-E555-4109-94F3-6700E046E008}"/>
          </ac:spMkLst>
        </pc:spChg>
        <pc:picChg chg="add mod ord">
          <ac:chgData name="STUD - Agáta Pavlíková" userId="302d64b6-1a8b-4a10-aa0b-63aafd8c9276" providerId="ADAL" clId="{0C7E36C9-5F28-449D-A1D8-CAC115497C09}" dt="2025-03-11T23:01:43.662" v="1407" actId="14100"/>
          <ac:picMkLst>
            <pc:docMk/>
            <pc:sldMk cId="3642932045" sldId="270"/>
            <ac:picMk id="10242" creationId="{9E21A3BF-AF35-6DA3-DDD4-A5C87BFC3F1A}"/>
          </ac:picMkLst>
        </pc:picChg>
      </pc:sldChg>
      <pc:sldChg chg="addSp delSp modSp new mod">
        <pc:chgData name="STUD - Agáta Pavlíková" userId="302d64b6-1a8b-4a10-aa0b-63aafd8c9276" providerId="ADAL" clId="{0C7E36C9-5F28-449D-A1D8-CAC115497C09}" dt="2025-03-10T22:25:18.425" v="1213" actId="1076"/>
        <pc:sldMkLst>
          <pc:docMk/>
          <pc:sldMk cId="1492857064" sldId="271"/>
        </pc:sldMkLst>
        <pc:spChg chg="mod">
          <ac:chgData name="STUD - Agáta Pavlíková" userId="302d64b6-1a8b-4a10-aa0b-63aafd8c9276" providerId="ADAL" clId="{0C7E36C9-5F28-449D-A1D8-CAC115497C09}" dt="2025-03-10T22:25:18.425" v="1213" actId="1076"/>
          <ac:spMkLst>
            <pc:docMk/>
            <pc:sldMk cId="1492857064" sldId="271"/>
            <ac:spMk id="3" creationId="{7D970E4F-615E-C387-AB24-BE5D41224668}"/>
          </ac:spMkLst>
        </pc:spChg>
        <pc:spChg chg="add">
          <ac:chgData name="STUD - Agáta Pavlíková" userId="302d64b6-1a8b-4a10-aa0b-63aafd8c9276" providerId="ADAL" clId="{0C7E36C9-5F28-449D-A1D8-CAC115497C09}" dt="2025-03-09T16:30:22.473" v="813"/>
          <ac:spMkLst>
            <pc:docMk/>
            <pc:sldMk cId="1492857064" sldId="271"/>
            <ac:spMk id="9" creationId="{8CB879A7-2B07-3490-39AD-4C918B1EC9CC}"/>
          </ac:spMkLst>
        </pc:spChg>
        <pc:picChg chg="add mod">
          <ac:chgData name="STUD - Agáta Pavlíková" userId="302d64b6-1a8b-4a10-aa0b-63aafd8c9276" providerId="ADAL" clId="{0C7E36C9-5F28-449D-A1D8-CAC115497C09}" dt="2025-03-09T16:42:59.552" v="851"/>
          <ac:picMkLst>
            <pc:docMk/>
            <pc:sldMk cId="1492857064" sldId="271"/>
            <ac:picMk id="10" creationId="{6627A44C-202B-A5EB-5521-79921AAF52A2}"/>
          </ac:picMkLst>
        </pc:picChg>
        <pc:picChg chg="add mod">
          <ac:chgData name="STUD - Agáta Pavlíková" userId="302d64b6-1a8b-4a10-aa0b-63aafd8c9276" providerId="ADAL" clId="{0C7E36C9-5F28-449D-A1D8-CAC115497C09}" dt="2025-03-09T16:39:32.209" v="842" actId="1076"/>
          <ac:picMkLst>
            <pc:docMk/>
            <pc:sldMk cId="1492857064" sldId="271"/>
            <ac:picMk id="12298" creationId="{E76FAB67-9318-CC80-5C1A-FB85F29D6B11}"/>
          </ac:picMkLst>
        </pc:picChg>
      </pc:sldChg>
      <pc:sldChg chg="add del">
        <pc:chgData name="STUD - Agáta Pavlíková" userId="302d64b6-1a8b-4a10-aa0b-63aafd8c9276" providerId="ADAL" clId="{0C7E36C9-5F28-449D-A1D8-CAC115497C09}" dt="2025-03-09T16:09:58.373" v="767" actId="47"/>
        <pc:sldMkLst>
          <pc:docMk/>
          <pc:sldMk cId="3841858372" sldId="271"/>
        </pc:sldMkLst>
      </pc:sldChg>
      <pc:sldChg chg="addSp delSp modSp new mod setBg">
        <pc:chgData name="STUD - Agáta Pavlíková" userId="302d64b6-1a8b-4a10-aa0b-63aafd8c9276" providerId="ADAL" clId="{0C7E36C9-5F28-449D-A1D8-CAC115497C09}" dt="2025-03-09T16:41:07.054" v="848" actId="26606"/>
        <pc:sldMkLst>
          <pc:docMk/>
          <pc:sldMk cId="1983685880" sldId="272"/>
        </pc:sldMkLst>
        <pc:picChg chg="mod">
          <ac:chgData name="STUD - Agáta Pavlíková" userId="302d64b6-1a8b-4a10-aa0b-63aafd8c9276" providerId="ADAL" clId="{0C7E36C9-5F28-449D-A1D8-CAC115497C09}" dt="2025-03-09T16:41:07.054" v="848" actId="26606"/>
          <ac:picMkLst>
            <pc:docMk/>
            <pc:sldMk cId="1983685880" sldId="272"/>
            <ac:picMk id="4" creationId="{EA78F462-16A2-C586-D344-98FC4C9CC9E6}"/>
          </ac:picMkLst>
        </pc:picChg>
        <pc:picChg chg="mod ord">
          <ac:chgData name="STUD - Agáta Pavlíková" userId="302d64b6-1a8b-4a10-aa0b-63aafd8c9276" providerId="ADAL" clId="{0C7E36C9-5F28-449D-A1D8-CAC115497C09}" dt="2025-03-09T16:41:07.054" v="848" actId="26606"/>
          <ac:picMkLst>
            <pc:docMk/>
            <pc:sldMk cId="1983685880" sldId="272"/>
            <ac:picMk id="8" creationId="{48CA989F-088B-0BA6-91C6-7819F857DD73}"/>
          </ac:picMkLst>
        </pc:picChg>
        <pc:picChg chg="mod ord">
          <ac:chgData name="STUD - Agáta Pavlíková" userId="302d64b6-1a8b-4a10-aa0b-63aafd8c9276" providerId="ADAL" clId="{0C7E36C9-5F28-449D-A1D8-CAC115497C09}" dt="2025-03-09T16:41:07.054" v="848" actId="26606"/>
          <ac:picMkLst>
            <pc:docMk/>
            <pc:sldMk cId="1983685880" sldId="272"/>
            <ac:picMk id="10" creationId="{409A3125-1A53-60F7-A0D3-15389992C5B1}"/>
          </ac:picMkLst>
        </pc:picChg>
        <pc:picChg chg="add mod">
          <ac:chgData name="STUD - Agáta Pavlíková" userId="302d64b6-1a8b-4a10-aa0b-63aafd8c9276" providerId="ADAL" clId="{0C7E36C9-5F28-449D-A1D8-CAC115497C09}" dt="2025-03-09T16:41:07.054" v="848" actId="26606"/>
          <ac:picMkLst>
            <pc:docMk/>
            <pc:sldMk cId="1983685880" sldId="272"/>
            <ac:picMk id="12" creationId="{DDAF4659-66A5-572E-2606-FF113D0F8EB2}"/>
          </ac:picMkLst>
        </pc:picChg>
      </pc:sldChg>
      <pc:sldChg chg="addSp delSp modSp new mod">
        <pc:chgData name="STUD - Agáta Pavlíková" userId="302d64b6-1a8b-4a10-aa0b-63aafd8c9276" providerId="ADAL" clId="{0C7E36C9-5F28-449D-A1D8-CAC115497C09}" dt="2025-03-09T18:28:59.532" v="1143" actId="1076"/>
        <pc:sldMkLst>
          <pc:docMk/>
          <pc:sldMk cId="3881339534" sldId="273"/>
        </pc:sldMkLst>
        <pc:picChg chg="mod">
          <ac:chgData name="STUD - Agáta Pavlíková" userId="302d64b6-1a8b-4a10-aa0b-63aafd8c9276" providerId="ADAL" clId="{0C7E36C9-5F28-449D-A1D8-CAC115497C09}" dt="2025-03-09T18:28:59.532" v="1143" actId="1076"/>
          <ac:picMkLst>
            <pc:docMk/>
            <pc:sldMk cId="3881339534" sldId="273"/>
            <ac:picMk id="5" creationId="{AE8FFA00-29EF-C62E-BA5D-27AED8EA8351}"/>
          </ac:picMkLst>
        </pc:picChg>
        <pc:picChg chg="add mod">
          <ac:chgData name="STUD - Agáta Pavlíková" userId="302d64b6-1a8b-4a10-aa0b-63aafd8c9276" providerId="ADAL" clId="{0C7E36C9-5F28-449D-A1D8-CAC115497C09}" dt="2025-03-09T18:28:52.121" v="1142" actId="1076"/>
          <ac:picMkLst>
            <pc:docMk/>
            <pc:sldMk cId="3881339534" sldId="273"/>
            <ac:picMk id="15364" creationId="{048A5CEC-91C7-270D-667F-60B35C0CAAC4}"/>
          </ac:picMkLst>
        </pc:picChg>
      </pc:sldChg>
      <pc:sldChg chg="addSp delSp modSp mod ord setBg">
        <pc:chgData name="STUD - Agáta Pavlíková" userId="302d64b6-1a8b-4a10-aa0b-63aafd8c9276" providerId="ADAL" clId="{0C7E36C9-5F28-449D-A1D8-CAC115497C09}" dt="2025-03-09T17:28:19.684" v="897" actId="14100"/>
        <pc:sldMkLst>
          <pc:docMk/>
          <pc:sldMk cId="1949378455" sldId="274"/>
        </pc:sldMkLst>
        <pc:spChg chg="add mod">
          <ac:chgData name="STUD - Agáta Pavlíková" userId="302d64b6-1a8b-4a10-aa0b-63aafd8c9276" providerId="ADAL" clId="{0C7E36C9-5F28-449D-A1D8-CAC115497C09}" dt="2025-03-09T17:22:54.487" v="892" actId="113"/>
          <ac:spMkLst>
            <pc:docMk/>
            <pc:sldMk cId="1949378455" sldId="274"/>
            <ac:spMk id="2" creationId="{3BCEBA05-F78A-C330-DDBD-42ED7A3F0BE2}"/>
          </ac:spMkLst>
        </pc:spChg>
        <pc:spChg chg="add">
          <ac:chgData name="STUD - Agáta Pavlíková" userId="302d64b6-1a8b-4a10-aa0b-63aafd8c9276" providerId="ADAL" clId="{0C7E36C9-5F28-449D-A1D8-CAC115497C09}" dt="2025-03-09T17:19:08.077" v="869" actId="26606"/>
          <ac:spMkLst>
            <pc:docMk/>
            <pc:sldMk cId="1949378455" sldId="274"/>
            <ac:spMk id="15369" creationId="{C7F55EAC-550A-4BDD-9099-3F20B8FA0EBC}"/>
          </ac:spMkLst>
        </pc:spChg>
        <pc:spChg chg="add">
          <ac:chgData name="STUD - Agáta Pavlíková" userId="302d64b6-1a8b-4a10-aa0b-63aafd8c9276" providerId="ADAL" clId="{0C7E36C9-5F28-449D-A1D8-CAC115497C09}" dt="2025-03-09T17:19:08.077" v="869" actId="26606"/>
          <ac:spMkLst>
            <pc:docMk/>
            <pc:sldMk cId="1949378455" sldId="274"/>
            <ac:spMk id="15371" creationId="{DC4F5A5F-493F-49AE-89B6-D5AF5EBC8B0E}"/>
          </ac:spMkLst>
        </pc:spChg>
        <pc:picChg chg="add mod">
          <ac:chgData name="STUD - Agáta Pavlíková" userId="302d64b6-1a8b-4a10-aa0b-63aafd8c9276" providerId="ADAL" clId="{0C7E36C9-5F28-449D-A1D8-CAC115497C09}" dt="2025-03-09T17:28:19.684" v="897" actId="14100"/>
          <ac:picMkLst>
            <pc:docMk/>
            <pc:sldMk cId="1949378455" sldId="274"/>
            <ac:picMk id="16386" creationId="{7A1FD54B-A25E-6E59-23AF-B0C3A7FF0227}"/>
          </ac:picMkLst>
        </pc:picChg>
      </pc:sldChg>
      <pc:sldChg chg="addSp modSp mod">
        <pc:chgData name="STUD - Agáta Pavlíková" userId="302d64b6-1a8b-4a10-aa0b-63aafd8c9276" providerId="ADAL" clId="{0C7E36C9-5F28-449D-A1D8-CAC115497C09}" dt="2025-03-09T18:26:31.007" v="1137" actId="207"/>
        <pc:sldMkLst>
          <pc:docMk/>
          <pc:sldMk cId="1537294673" sldId="275"/>
        </pc:sldMkLst>
        <pc:spChg chg="mod">
          <ac:chgData name="STUD - Agáta Pavlíková" userId="302d64b6-1a8b-4a10-aa0b-63aafd8c9276" providerId="ADAL" clId="{0C7E36C9-5F28-449D-A1D8-CAC115497C09}" dt="2025-03-09T18:26:31.007" v="1137" actId="207"/>
          <ac:spMkLst>
            <pc:docMk/>
            <pc:sldMk cId="1537294673" sldId="275"/>
            <ac:spMk id="5" creationId="{76BB4B34-97FF-2C5B-7331-B83F69D70F8D}"/>
          </ac:spMkLst>
        </pc:spChg>
        <pc:picChg chg="mod">
          <ac:chgData name="STUD - Agáta Pavlíková" userId="302d64b6-1a8b-4a10-aa0b-63aafd8c9276" providerId="ADAL" clId="{0C7E36C9-5F28-449D-A1D8-CAC115497C09}" dt="2025-03-09T18:26:16.459" v="1135" actId="1076"/>
          <ac:picMkLst>
            <pc:docMk/>
            <pc:sldMk cId="1537294673" sldId="275"/>
            <ac:picMk id="2" creationId="{9BEC8C61-FA24-CC05-C0BA-085A2E5D1F21}"/>
          </ac:picMkLst>
        </pc:picChg>
      </pc:sldChg>
      <pc:sldChg chg="addSp delSp modSp mod">
        <pc:chgData name="STUD - Agáta Pavlíková" userId="302d64b6-1a8b-4a10-aa0b-63aafd8c9276" providerId="ADAL" clId="{0C7E36C9-5F28-449D-A1D8-CAC115497C09}" dt="2025-03-09T18:15:35.267" v="1054" actId="1440"/>
        <pc:sldMkLst>
          <pc:docMk/>
          <pc:sldMk cId="1570628886" sldId="276"/>
        </pc:sldMkLst>
        <pc:spChg chg="mod ord">
          <ac:chgData name="STUD - Agáta Pavlíková" userId="302d64b6-1a8b-4a10-aa0b-63aafd8c9276" providerId="ADAL" clId="{0C7E36C9-5F28-449D-A1D8-CAC115497C09}" dt="2025-03-09T18:05:19.143" v="965" actId="1076"/>
          <ac:spMkLst>
            <pc:docMk/>
            <pc:sldMk cId="1570628886" sldId="276"/>
            <ac:spMk id="2" creationId="{D4CEF655-B650-75EE-B418-B64A59E1D813}"/>
          </ac:spMkLst>
        </pc:spChg>
        <pc:picChg chg="mod ord">
          <ac:chgData name="STUD - Agáta Pavlíková" userId="302d64b6-1a8b-4a10-aa0b-63aafd8c9276" providerId="ADAL" clId="{0C7E36C9-5F28-449D-A1D8-CAC115497C09}" dt="2025-03-09T18:05:24.734" v="966" actId="167"/>
          <ac:picMkLst>
            <pc:docMk/>
            <pc:sldMk cId="1570628886" sldId="276"/>
            <ac:picMk id="9" creationId="{4AE8C9F3-98C1-A05B-6DA1-648C257D0254}"/>
          </ac:picMkLst>
        </pc:picChg>
        <pc:picChg chg="add mod">
          <ac:chgData name="STUD - Agáta Pavlíková" userId="302d64b6-1a8b-4a10-aa0b-63aafd8c9276" providerId="ADAL" clId="{0C7E36C9-5F28-449D-A1D8-CAC115497C09}" dt="2025-03-09T18:15:35.267" v="1054" actId="1440"/>
          <ac:picMkLst>
            <pc:docMk/>
            <pc:sldMk cId="1570628886" sldId="276"/>
            <ac:picMk id="11" creationId="{6D09811F-0C2B-93D2-F963-0B19D618883A}"/>
          </ac:picMkLst>
        </pc:picChg>
      </pc:sldChg>
      <pc:sldChg chg="modSp mod">
        <pc:chgData name="STUD - Agáta Pavlíková" userId="302d64b6-1a8b-4a10-aa0b-63aafd8c9276" providerId="ADAL" clId="{0C7E36C9-5F28-449D-A1D8-CAC115497C09}" dt="2025-03-09T18:25:52.064" v="1131" actId="1076"/>
        <pc:sldMkLst>
          <pc:docMk/>
          <pc:sldMk cId="3113601673" sldId="277"/>
        </pc:sldMkLst>
        <pc:picChg chg="mod">
          <ac:chgData name="STUD - Agáta Pavlíková" userId="302d64b6-1a8b-4a10-aa0b-63aafd8c9276" providerId="ADAL" clId="{0C7E36C9-5F28-449D-A1D8-CAC115497C09}" dt="2025-03-09T18:25:52.064" v="1131" actId="1076"/>
          <ac:picMkLst>
            <pc:docMk/>
            <pc:sldMk cId="3113601673" sldId="277"/>
            <ac:picMk id="9" creationId="{A7B0C463-C984-FF8C-F3A6-A9AA40DD7831}"/>
          </ac:picMkLst>
        </pc:picChg>
        <pc:picChg chg="mod">
          <ac:chgData name="STUD - Agáta Pavlíková" userId="302d64b6-1a8b-4a10-aa0b-63aafd8c9276" providerId="ADAL" clId="{0C7E36C9-5F28-449D-A1D8-CAC115497C09}" dt="2025-03-09T18:25:44.403" v="1129" actId="14100"/>
          <ac:picMkLst>
            <pc:docMk/>
            <pc:sldMk cId="3113601673" sldId="277"/>
            <ac:picMk id="11" creationId="{45F1A3C5-0F17-A789-8B04-B3A6A4BAF066}"/>
          </ac:picMkLst>
        </pc:picChg>
        <pc:picChg chg="mod">
          <ac:chgData name="STUD - Agáta Pavlíková" userId="302d64b6-1a8b-4a10-aa0b-63aafd8c9276" providerId="ADAL" clId="{0C7E36C9-5F28-449D-A1D8-CAC115497C09}" dt="2025-03-09T18:25:48.360" v="1130" actId="1076"/>
          <ac:picMkLst>
            <pc:docMk/>
            <pc:sldMk cId="3113601673" sldId="277"/>
            <ac:picMk id="12" creationId="{6996A6ED-F399-8F88-F0DA-B3697FC42E48}"/>
          </ac:picMkLst>
        </pc:picChg>
      </pc:sldChg>
      <pc:sldChg chg="addSp delSp modSp new del mod">
        <pc:chgData name="STUD - Agáta Pavlíková" userId="302d64b6-1a8b-4a10-aa0b-63aafd8c9276" providerId="ADAL" clId="{0C7E36C9-5F28-449D-A1D8-CAC115497C09}" dt="2025-03-09T18:16:58.493" v="1060" actId="47"/>
        <pc:sldMkLst>
          <pc:docMk/>
          <pc:sldMk cId="2115202544" sldId="278"/>
        </pc:sldMkLst>
      </pc:sldChg>
      <pc:sldChg chg="addSp delSp modSp mod">
        <pc:chgData name="STUD - Agáta Pavlíková" userId="302d64b6-1a8b-4a10-aa0b-63aafd8c9276" providerId="ADAL" clId="{0C7E36C9-5F28-449D-A1D8-CAC115497C09}" dt="2025-03-09T18:16:08.945" v="1058" actId="1076"/>
        <pc:sldMkLst>
          <pc:docMk/>
          <pc:sldMk cId="2636778624" sldId="279"/>
        </pc:sldMkLst>
        <pc:picChg chg="add mod">
          <ac:chgData name="STUD - Agáta Pavlíková" userId="302d64b6-1a8b-4a10-aa0b-63aafd8c9276" providerId="ADAL" clId="{0C7E36C9-5F28-449D-A1D8-CAC115497C09}" dt="2025-03-09T18:16:08.945" v="1058" actId="1076"/>
          <ac:picMkLst>
            <pc:docMk/>
            <pc:sldMk cId="2636778624" sldId="279"/>
            <ac:picMk id="11" creationId="{2A76ADEC-6A9B-62DE-1EAC-123860BC3E4D}"/>
          </ac:picMkLst>
        </pc:picChg>
        <pc:picChg chg="add mod">
          <ac:chgData name="STUD - Agáta Pavlíková" userId="302d64b6-1a8b-4a10-aa0b-63aafd8c9276" providerId="ADAL" clId="{0C7E36C9-5F28-449D-A1D8-CAC115497C09}" dt="2025-03-09T18:15:54.991" v="1055" actId="1076"/>
          <ac:picMkLst>
            <pc:docMk/>
            <pc:sldMk cId="2636778624" sldId="279"/>
            <ac:picMk id="13" creationId="{3BCECD49-CE5B-847E-5DCB-12F3FC0D8499}"/>
          </ac:picMkLst>
        </pc:picChg>
      </pc:sldChg>
      <pc:sldChg chg="addSp delSp modSp new mod">
        <pc:chgData name="STUD - Agáta Pavlíková" userId="302d64b6-1a8b-4a10-aa0b-63aafd8c9276" providerId="ADAL" clId="{0C7E36C9-5F28-449D-A1D8-CAC115497C09}" dt="2025-03-09T18:25:32.564" v="1127" actId="1076"/>
        <pc:sldMkLst>
          <pc:docMk/>
          <pc:sldMk cId="1570321980" sldId="280"/>
        </pc:sldMkLst>
        <pc:picChg chg="mod">
          <ac:chgData name="STUD - Agáta Pavlíková" userId="302d64b6-1a8b-4a10-aa0b-63aafd8c9276" providerId="ADAL" clId="{0C7E36C9-5F28-449D-A1D8-CAC115497C09}" dt="2025-03-09T18:19:23.092" v="1062" actId="1076"/>
          <ac:picMkLst>
            <pc:docMk/>
            <pc:sldMk cId="1570321980" sldId="280"/>
            <ac:picMk id="6" creationId="{D46FA74F-8089-4E10-1E98-9455714D55AA}"/>
          </ac:picMkLst>
        </pc:picChg>
        <pc:picChg chg="add mod">
          <ac:chgData name="STUD - Agáta Pavlíková" userId="302d64b6-1a8b-4a10-aa0b-63aafd8c9276" providerId="ADAL" clId="{0C7E36C9-5F28-449D-A1D8-CAC115497C09}" dt="2025-03-09T18:25:32.564" v="1127" actId="1076"/>
          <ac:picMkLst>
            <pc:docMk/>
            <pc:sldMk cId="1570321980" sldId="280"/>
            <ac:picMk id="7" creationId="{49425098-04EE-4478-E547-A5EC5C9299F9}"/>
          </ac:picMkLst>
        </pc:picChg>
      </pc:sldChg>
      <pc:sldChg chg="addSp delSp modSp new mod">
        <pc:chgData name="STUD - Agáta Pavlíková" userId="302d64b6-1a8b-4a10-aa0b-63aafd8c9276" providerId="ADAL" clId="{0C7E36C9-5F28-449D-A1D8-CAC115497C09}" dt="2025-03-09T18:25:07.234" v="1123" actId="688"/>
        <pc:sldMkLst>
          <pc:docMk/>
          <pc:sldMk cId="3136350522" sldId="281"/>
        </pc:sldMkLst>
        <pc:picChg chg="mod modCrop">
          <ac:chgData name="STUD - Agáta Pavlíková" userId="302d64b6-1a8b-4a10-aa0b-63aafd8c9276" providerId="ADAL" clId="{0C7E36C9-5F28-449D-A1D8-CAC115497C09}" dt="2025-03-09T18:22:27.526" v="1103" actId="1076"/>
          <ac:picMkLst>
            <pc:docMk/>
            <pc:sldMk cId="3136350522" sldId="281"/>
            <ac:picMk id="4" creationId="{FD3A10E4-B9AC-1576-DD7C-60EACDED06C9}"/>
          </ac:picMkLst>
        </pc:picChg>
        <pc:picChg chg="add mod">
          <ac:chgData name="STUD - Agáta Pavlíková" userId="302d64b6-1a8b-4a10-aa0b-63aafd8c9276" providerId="ADAL" clId="{0C7E36C9-5F28-449D-A1D8-CAC115497C09}" dt="2025-03-09T18:23:29.229" v="1115" actId="1440"/>
          <ac:picMkLst>
            <pc:docMk/>
            <pc:sldMk cId="3136350522" sldId="281"/>
            <ac:picMk id="5" creationId="{4F9C2035-B916-037C-8428-E130269D94A8}"/>
          </ac:picMkLst>
        </pc:picChg>
        <pc:picChg chg="add mod">
          <ac:chgData name="STUD - Agáta Pavlíková" userId="302d64b6-1a8b-4a10-aa0b-63aafd8c9276" providerId="ADAL" clId="{0C7E36C9-5F28-449D-A1D8-CAC115497C09}" dt="2025-03-09T18:23:34.311" v="1116" actId="1076"/>
          <ac:picMkLst>
            <pc:docMk/>
            <pc:sldMk cId="3136350522" sldId="281"/>
            <ac:picMk id="8" creationId="{5A6431A5-509E-7B89-6CF1-C17B4F6F6EF2}"/>
          </ac:picMkLst>
        </pc:picChg>
        <pc:picChg chg="add mod modCrop">
          <ac:chgData name="STUD - Agáta Pavlíková" userId="302d64b6-1a8b-4a10-aa0b-63aafd8c9276" providerId="ADAL" clId="{0C7E36C9-5F28-449D-A1D8-CAC115497C09}" dt="2025-03-09T18:22:52.950" v="1113" actId="1037"/>
          <ac:picMkLst>
            <pc:docMk/>
            <pc:sldMk cId="3136350522" sldId="281"/>
            <ac:picMk id="9" creationId="{BB7D996B-D21A-59B5-630E-8F104DD3A5A7}"/>
          </ac:picMkLst>
        </pc:picChg>
        <pc:picChg chg="add mod">
          <ac:chgData name="STUD - Agáta Pavlíková" userId="302d64b6-1a8b-4a10-aa0b-63aafd8c9276" providerId="ADAL" clId="{0C7E36C9-5F28-449D-A1D8-CAC115497C09}" dt="2025-03-09T18:25:07.234" v="1123" actId="688"/>
          <ac:picMkLst>
            <pc:docMk/>
            <pc:sldMk cId="3136350522" sldId="281"/>
            <ac:picMk id="19459" creationId="{F7C3E678-DC17-4C1E-BB3F-A1B72E5B3124}"/>
          </ac:picMkLst>
        </pc:picChg>
      </pc:sldChg>
      <pc:sldChg chg="modSp mod">
        <pc:chgData name="STUD - Agáta Pavlíková" userId="302d64b6-1a8b-4a10-aa0b-63aafd8c9276" providerId="ADAL" clId="{0C7E36C9-5F28-449D-A1D8-CAC115497C09}" dt="2025-03-09T18:32:14.561" v="1160" actId="1076"/>
        <pc:sldMkLst>
          <pc:docMk/>
          <pc:sldMk cId="3687797174" sldId="282"/>
        </pc:sldMkLst>
        <pc:spChg chg="mod">
          <ac:chgData name="STUD - Agáta Pavlíková" userId="302d64b6-1a8b-4a10-aa0b-63aafd8c9276" providerId="ADAL" clId="{0C7E36C9-5F28-449D-A1D8-CAC115497C09}" dt="2025-03-09T18:32:14.561" v="1160" actId="1076"/>
          <ac:spMkLst>
            <pc:docMk/>
            <pc:sldMk cId="3687797174" sldId="282"/>
            <ac:spMk id="3" creationId="{A708D2D7-91F8-04A2-4761-3890286B70F4}"/>
          </ac:spMkLst>
        </pc:spChg>
        <pc:picChg chg="mod ord">
          <ac:chgData name="STUD - Agáta Pavlíková" userId="302d64b6-1a8b-4a10-aa0b-63aafd8c9276" providerId="ADAL" clId="{0C7E36C9-5F28-449D-A1D8-CAC115497C09}" dt="2025-03-09T18:32:09.163" v="1159" actId="167"/>
          <ac:picMkLst>
            <pc:docMk/>
            <pc:sldMk cId="3687797174" sldId="282"/>
            <ac:picMk id="2" creationId="{70D6D953-8121-092B-63BA-1427F3EADDCA}"/>
          </ac:picMkLst>
        </pc:picChg>
      </pc:sldChg>
      <pc:sldChg chg="addSp delSp modSp new mod setBg">
        <pc:chgData name="STUD - Agáta Pavlíková" userId="302d64b6-1a8b-4a10-aa0b-63aafd8c9276" providerId="ADAL" clId="{0C7E36C9-5F28-449D-A1D8-CAC115497C09}" dt="2025-03-11T22:23:49.986" v="1372" actId="20577"/>
        <pc:sldMkLst>
          <pc:docMk/>
          <pc:sldMk cId="2772164069" sldId="283"/>
        </pc:sldMkLst>
        <pc:spChg chg="mod ord">
          <ac:chgData name="STUD - Agáta Pavlíková" userId="302d64b6-1a8b-4a10-aa0b-63aafd8c9276" providerId="ADAL" clId="{0C7E36C9-5F28-449D-A1D8-CAC115497C09}" dt="2025-03-11T22:21:40.945" v="1327" actId="1076"/>
          <ac:spMkLst>
            <pc:docMk/>
            <pc:sldMk cId="2772164069" sldId="283"/>
            <ac:spMk id="2" creationId="{3BE03CE0-33AA-FCFC-234B-A94343951632}"/>
          </ac:spMkLst>
        </pc:spChg>
        <pc:spChg chg="mod ord">
          <ac:chgData name="STUD - Agáta Pavlíková" userId="302d64b6-1a8b-4a10-aa0b-63aafd8c9276" providerId="ADAL" clId="{0C7E36C9-5F28-449D-A1D8-CAC115497C09}" dt="2025-03-11T22:23:49.986" v="1372" actId="20577"/>
          <ac:spMkLst>
            <pc:docMk/>
            <pc:sldMk cId="2772164069" sldId="283"/>
            <ac:spMk id="3" creationId="{9E2CE456-87B6-7A12-47D4-2CC8890154E4}"/>
          </ac:spMkLst>
        </pc:spChg>
        <pc:spChg chg="add del">
          <ac:chgData name="STUD - Agáta Pavlíková" userId="302d64b6-1a8b-4a10-aa0b-63aafd8c9276" providerId="ADAL" clId="{0C7E36C9-5F28-449D-A1D8-CAC115497C09}" dt="2025-03-11T22:20:07.517" v="1295" actId="26606"/>
          <ac:spMkLst>
            <pc:docMk/>
            <pc:sldMk cId="2772164069" sldId="283"/>
            <ac:spMk id="1030" creationId="{4F7EBAE4-9945-4473-9E34-B2C66EA0F03D}"/>
          </ac:spMkLst>
        </pc:spChg>
        <pc:spChg chg="add del">
          <ac:chgData name="STUD - Agáta Pavlíková" userId="302d64b6-1a8b-4a10-aa0b-63aafd8c9276" providerId="ADAL" clId="{0C7E36C9-5F28-449D-A1D8-CAC115497C09}" dt="2025-03-11T22:19:31.689" v="1288" actId="26606"/>
          <ac:spMkLst>
            <pc:docMk/>
            <pc:sldMk cId="2772164069" sldId="283"/>
            <ac:spMk id="1031" creationId="{3BA513B0-82FF-4F41-8178-885375D1CFB5}"/>
          </ac:spMkLst>
        </pc:spChg>
        <pc:spChg chg="add del">
          <ac:chgData name="STUD - Agáta Pavlíková" userId="302d64b6-1a8b-4a10-aa0b-63aafd8c9276" providerId="ADAL" clId="{0C7E36C9-5F28-449D-A1D8-CAC115497C09}" dt="2025-03-11T22:20:11.901" v="1301" actId="26606"/>
          <ac:spMkLst>
            <pc:docMk/>
            <pc:sldMk cId="2772164069" sldId="283"/>
            <ac:spMk id="1032" creationId="{D009D6D5-DAC2-4A8B-A17A-E206B9012D09}"/>
          </ac:spMkLst>
        </pc:spChg>
        <pc:spChg chg="add del">
          <ac:chgData name="STUD - Agáta Pavlíková" userId="302d64b6-1a8b-4a10-aa0b-63aafd8c9276" providerId="ADAL" clId="{0C7E36C9-5F28-449D-A1D8-CAC115497C09}" dt="2025-03-11T22:20:13.590" v="1303" actId="26606"/>
          <ac:spMkLst>
            <pc:docMk/>
            <pc:sldMk cId="2772164069" sldId="283"/>
            <ac:spMk id="1034" creationId="{79BB35BC-D5C2-4C8B-A22A-A71E6191913B}"/>
          </ac:spMkLst>
        </pc:spChg>
        <pc:spChg chg="add del">
          <ac:chgData name="STUD - Agáta Pavlíková" userId="302d64b6-1a8b-4a10-aa0b-63aafd8c9276" providerId="ADAL" clId="{0C7E36C9-5F28-449D-A1D8-CAC115497C09}" dt="2025-03-11T22:20:07.517" v="1295" actId="26606"/>
          <ac:spMkLst>
            <pc:docMk/>
            <pc:sldMk cId="2772164069" sldId="283"/>
            <ac:spMk id="1035" creationId="{70BEB1E7-2F88-40BC-B73D-42E5B6F80BFC}"/>
          </ac:spMkLst>
        </pc:spChg>
        <pc:spChg chg="add del">
          <ac:chgData name="STUD - Agáta Pavlíková" userId="302d64b6-1a8b-4a10-aa0b-63aafd8c9276" providerId="ADAL" clId="{0C7E36C9-5F28-449D-A1D8-CAC115497C09}" dt="2025-03-11T22:20:07.517" v="1295" actId="26606"/>
          <ac:spMkLst>
            <pc:docMk/>
            <pc:sldMk cId="2772164069" sldId="283"/>
            <ac:spMk id="1037" creationId="{A7B99495-F43F-4D80-A44F-2CB4764EB90B}"/>
          </ac:spMkLst>
        </pc:spChg>
        <pc:spChg chg="add del">
          <ac:chgData name="STUD - Agáta Pavlíková" userId="302d64b6-1a8b-4a10-aa0b-63aafd8c9276" providerId="ADAL" clId="{0C7E36C9-5F28-449D-A1D8-CAC115497C09}" dt="2025-03-11T22:20:09.630" v="1297" actId="26606"/>
          <ac:spMkLst>
            <pc:docMk/>
            <pc:sldMk cId="2772164069" sldId="283"/>
            <ac:spMk id="1039" creationId="{04812C46-200A-4DEB-A05E-3ED6C68C2387}"/>
          </ac:spMkLst>
        </pc:spChg>
        <pc:spChg chg="add del">
          <ac:chgData name="STUD - Agáta Pavlíková" userId="302d64b6-1a8b-4a10-aa0b-63aafd8c9276" providerId="ADAL" clId="{0C7E36C9-5F28-449D-A1D8-CAC115497C09}" dt="2025-03-11T22:20:09.630" v="1297" actId="26606"/>
          <ac:spMkLst>
            <pc:docMk/>
            <pc:sldMk cId="2772164069" sldId="283"/>
            <ac:spMk id="1040" creationId="{D1EA859B-E555-4109-94F3-6700E046E008}"/>
          </ac:spMkLst>
        </pc:spChg>
        <pc:spChg chg="add">
          <ac:chgData name="STUD - Agáta Pavlíková" userId="302d64b6-1a8b-4a10-aa0b-63aafd8c9276" providerId="ADAL" clId="{0C7E36C9-5F28-449D-A1D8-CAC115497C09}" dt="2025-03-11T22:20:31.462" v="1307" actId="26606"/>
          <ac:spMkLst>
            <pc:docMk/>
            <pc:sldMk cId="2772164069" sldId="283"/>
            <ac:spMk id="1041" creationId="{D1D34770-47A8-402C-AF23-2B653F2D88C1}"/>
          </ac:spMkLst>
        </pc:spChg>
        <pc:grpChg chg="add del">
          <ac:chgData name="STUD - Agáta Pavlíková" userId="302d64b6-1a8b-4a10-aa0b-63aafd8c9276" providerId="ADAL" clId="{0C7E36C9-5F28-449D-A1D8-CAC115497C09}" dt="2025-03-11T22:19:31.689" v="1288" actId="26606"/>
          <ac:grpSpMkLst>
            <pc:docMk/>
            <pc:sldMk cId="2772164069" sldId="283"/>
            <ac:grpSpMk id="1033" creationId="{93DB8501-F9F2-4ACD-B56A-9019CD5006D6}"/>
          </ac:grpSpMkLst>
        </pc:grpChg>
        <pc:picChg chg="add mod">
          <ac:chgData name="STUD - Agáta Pavlíková" userId="302d64b6-1a8b-4a10-aa0b-63aafd8c9276" providerId="ADAL" clId="{0C7E36C9-5F28-449D-A1D8-CAC115497C09}" dt="2025-03-11T22:21:35.530" v="1326" actId="14100"/>
          <ac:picMkLst>
            <pc:docMk/>
            <pc:sldMk cId="2772164069" sldId="283"/>
            <ac:picMk id="4" creationId="{6D47EFA7-E5AC-393D-31D0-5BC89E557BDE}"/>
          </ac:picMkLst>
        </pc:picChg>
        <pc:picChg chg="add del mod ord">
          <ac:chgData name="STUD - Agáta Pavlíková" userId="302d64b6-1a8b-4a10-aa0b-63aafd8c9276" providerId="ADAL" clId="{0C7E36C9-5F28-449D-A1D8-CAC115497C09}" dt="2025-03-11T22:19:53.853" v="1290" actId="478"/>
          <ac:picMkLst>
            <pc:docMk/>
            <pc:sldMk cId="2772164069" sldId="283"/>
            <ac:picMk id="1026" creationId="{F8502602-4FB6-F8BC-1A46-B2F5B656D434}"/>
          </ac:picMkLst>
        </pc:picChg>
        <pc:picChg chg="add del mod ord">
          <ac:chgData name="STUD - Agáta Pavlíková" userId="302d64b6-1a8b-4a10-aa0b-63aafd8c9276" providerId="ADAL" clId="{0C7E36C9-5F28-449D-A1D8-CAC115497C09}" dt="2025-03-11T22:20:22.542" v="1305" actId="478"/>
          <ac:picMkLst>
            <pc:docMk/>
            <pc:sldMk cId="2772164069" sldId="283"/>
            <ac:picMk id="1028" creationId="{34E95401-1AF6-3B7F-3C1F-7FD7B9FF8231}"/>
          </ac:picMkLst>
        </pc:picChg>
        <pc:cxnChg chg="add del">
          <ac:chgData name="STUD - Agáta Pavlíková" userId="302d64b6-1a8b-4a10-aa0b-63aafd8c9276" providerId="ADAL" clId="{0C7E36C9-5F28-449D-A1D8-CAC115497C09}" dt="2025-03-11T22:20:31.462" v="1307" actId="26606"/>
          <ac:cxnSpMkLst>
            <pc:docMk/>
            <pc:sldMk cId="2772164069" sldId="283"/>
            <ac:cxnSpMk id="1036" creationId="{1503BFE4-729B-D9D0-C17B-501E6AF1127A}"/>
          </ac:cxnSpMkLst>
        </pc:cxnChg>
      </pc:sldChg>
      <pc:sldChg chg="new del">
        <pc:chgData name="STUD - Agáta Pavlíková" userId="302d64b6-1a8b-4a10-aa0b-63aafd8c9276" providerId="ADAL" clId="{0C7E36C9-5F28-449D-A1D8-CAC115497C09}" dt="2025-03-11T22:28:17.265" v="1375" actId="680"/>
        <pc:sldMkLst>
          <pc:docMk/>
          <pc:sldMk cId="1397236067" sldId="284"/>
        </pc:sldMkLst>
      </pc:sldChg>
    </pc:docChg>
  </pc:docChgLst>
  <pc:docChgLst>
    <pc:chgData name="STUD - Marek Rucki" userId="S::rucki@stud.uniza.sk::b8cc94d4-cb4f-44ae-a3ac-0b89d28a7fd8" providerId="AD" clId="Web-{5B1E2937-14C3-E026-FD48-D3528170E0D9}"/>
    <pc:docChg chg="addSld delSld modSld sldOrd">
      <pc:chgData name="STUD - Marek Rucki" userId="S::rucki@stud.uniza.sk::b8cc94d4-cb4f-44ae-a3ac-0b89d28a7fd8" providerId="AD" clId="Web-{5B1E2937-14C3-E026-FD48-D3528170E0D9}" dt="2025-03-09T18:41:27.486" v="437"/>
      <pc:docMkLst>
        <pc:docMk/>
      </pc:docMkLst>
      <pc:sldChg chg="modNotes">
        <pc:chgData name="STUD - Marek Rucki" userId="S::rucki@stud.uniza.sk::b8cc94d4-cb4f-44ae-a3ac-0b89d28a7fd8" providerId="AD" clId="Web-{5B1E2937-14C3-E026-FD48-D3528170E0D9}" dt="2025-03-09T18:41:27.486" v="437"/>
        <pc:sldMkLst>
          <pc:docMk/>
          <pc:sldMk cId="822599757" sldId="256"/>
        </pc:sldMkLst>
      </pc:sldChg>
      <pc:sldChg chg="modNotes">
        <pc:chgData name="STUD - Marek Rucki" userId="S::rucki@stud.uniza.sk::b8cc94d4-cb4f-44ae-a3ac-0b89d28a7fd8" providerId="AD" clId="Web-{5B1E2937-14C3-E026-FD48-D3528170E0D9}" dt="2025-03-09T18:36:57.915" v="338"/>
        <pc:sldMkLst>
          <pc:docMk/>
          <pc:sldMk cId="3525518517" sldId="257"/>
        </pc:sldMkLst>
      </pc:sldChg>
      <pc:sldChg chg="modNotes">
        <pc:chgData name="STUD - Marek Rucki" userId="S::rucki@stud.uniza.sk::b8cc94d4-cb4f-44ae-a3ac-0b89d28a7fd8" providerId="AD" clId="Web-{5B1E2937-14C3-E026-FD48-D3528170E0D9}" dt="2025-03-09T18:37:32.447" v="360"/>
        <pc:sldMkLst>
          <pc:docMk/>
          <pc:sldMk cId="82836372" sldId="259"/>
        </pc:sldMkLst>
      </pc:sldChg>
      <pc:sldChg chg="modNotes">
        <pc:chgData name="STUD - Marek Rucki" userId="S::rucki@stud.uniza.sk::b8cc94d4-cb4f-44ae-a3ac-0b89d28a7fd8" providerId="AD" clId="Web-{5B1E2937-14C3-E026-FD48-D3528170E0D9}" dt="2025-03-09T18:37:39.432" v="367"/>
        <pc:sldMkLst>
          <pc:docMk/>
          <pc:sldMk cId="1540896586" sldId="260"/>
        </pc:sldMkLst>
      </pc:sldChg>
      <pc:sldChg chg="del">
        <pc:chgData name="STUD - Marek Rucki" userId="S::rucki@stud.uniza.sk::b8cc94d4-cb4f-44ae-a3ac-0b89d28a7fd8" providerId="AD" clId="Web-{5B1E2937-14C3-E026-FD48-D3528170E0D9}" dt="2025-03-09T18:38:26.777" v="381"/>
        <pc:sldMkLst>
          <pc:docMk/>
          <pc:sldMk cId="3566516640" sldId="261"/>
        </pc:sldMkLst>
      </pc:sldChg>
      <pc:sldChg chg="modNotes">
        <pc:chgData name="STUD - Marek Rucki" userId="S::rucki@stud.uniza.sk::b8cc94d4-cb4f-44ae-a3ac-0b89d28a7fd8" providerId="AD" clId="Web-{5B1E2937-14C3-E026-FD48-D3528170E0D9}" dt="2025-03-09T18:36:52.618" v="331"/>
        <pc:sldMkLst>
          <pc:docMk/>
          <pc:sldMk cId="3863230373" sldId="262"/>
        </pc:sldMkLst>
      </pc:sldChg>
      <pc:sldChg chg="modNotes">
        <pc:chgData name="STUD - Marek Rucki" userId="S::rucki@stud.uniza.sk::b8cc94d4-cb4f-44ae-a3ac-0b89d28a7fd8" providerId="AD" clId="Web-{5B1E2937-14C3-E026-FD48-D3528170E0D9}" dt="2025-03-09T18:37:14.697" v="344"/>
        <pc:sldMkLst>
          <pc:docMk/>
          <pc:sldMk cId="2187541510" sldId="263"/>
        </pc:sldMkLst>
      </pc:sldChg>
      <pc:sldChg chg="modNotes">
        <pc:chgData name="STUD - Marek Rucki" userId="S::rucki@stud.uniza.sk::b8cc94d4-cb4f-44ae-a3ac-0b89d28a7fd8" providerId="AD" clId="Web-{5B1E2937-14C3-E026-FD48-D3528170E0D9}" dt="2025-03-09T18:37:25.994" v="351"/>
        <pc:sldMkLst>
          <pc:docMk/>
          <pc:sldMk cId="1820040181" sldId="264"/>
        </pc:sldMkLst>
      </pc:sldChg>
      <pc:sldChg chg="modNotes">
        <pc:chgData name="STUD - Marek Rucki" userId="S::rucki@stud.uniza.sk::b8cc94d4-cb4f-44ae-a3ac-0b89d28a7fd8" providerId="AD" clId="Web-{5B1E2937-14C3-E026-FD48-D3528170E0D9}" dt="2025-03-09T18:37:35.119" v="365"/>
        <pc:sldMkLst>
          <pc:docMk/>
          <pc:sldMk cId="4217135553" sldId="265"/>
        </pc:sldMkLst>
      </pc:sldChg>
      <pc:sldChg chg="modNotes">
        <pc:chgData name="STUD - Marek Rucki" userId="S::rucki@stud.uniza.sk::b8cc94d4-cb4f-44ae-a3ac-0b89d28a7fd8" providerId="AD" clId="Web-{5B1E2937-14C3-E026-FD48-D3528170E0D9}" dt="2025-03-09T18:37:19.556" v="346"/>
        <pc:sldMkLst>
          <pc:docMk/>
          <pc:sldMk cId="2625899456" sldId="266"/>
        </pc:sldMkLst>
      </pc:sldChg>
      <pc:sldChg chg="modNotes">
        <pc:chgData name="STUD - Marek Rucki" userId="S::rucki@stud.uniza.sk::b8cc94d4-cb4f-44ae-a3ac-0b89d28a7fd8" providerId="AD" clId="Web-{5B1E2937-14C3-E026-FD48-D3528170E0D9}" dt="2025-03-09T18:37:41.588" v="371"/>
        <pc:sldMkLst>
          <pc:docMk/>
          <pc:sldMk cId="2280504150" sldId="267"/>
        </pc:sldMkLst>
      </pc:sldChg>
      <pc:sldChg chg="modNotes">
        <pc:chgData name="STUD - Marek Rucki" userId="S::rucki@stud.uniza.sk::b8cc94d4-cb4f-44ae-a3ac-0b89d28a7fd8" providerId="AD" clId="Web-{5B1E2937-14C3-E026-FD48-D3528170E0D9}" dt="2025-03-09T18:38:00.870" v="380"/>
        <pc:sldMkLst>
          <pc:docMk/>
          <pc:sldMk cId="586610538" sldId="268"/>
        </pc:sldMkLst>
      </pc:sldChg>
      <pc:sldChg chg="modNotes">
        <pc:chgData name="STUD - Marek Rucki" userId="S::rucki@stud.uniza.sk::b8cc94d4-cb4f-44ae-a3ac-0b89d28a7fd8" providerId="AD" clId="Web-{5B1E2937-14C3-E026-FD48-D3528170E0D9}" dt="2025-03-09T18:37:55.214" v="374"/>
        <pc:sldMkLst>
          <pc:docMk/>
          <pc:sldMk cId="4186540404" sldId="269"/>
        </pc:sldMkLst>
      </pc:sldChg>
      <pc:sldChg chg="modNotes">
        <pc:chgData name="STUD - Marek Rucki" userId="S::rucki@stud.uniza.sk::b8cc94d4-cb4f-44ae-a3ac-0b89d28a7fd8" providerId="AD" clId="Web-{5B1E2937-14C3-E026-FD48-D3528170E0D9}" dt="2025-03-09T18:37:58.026" v="378"/>
        <pc:sldMkLst>
          <pc:docMk/>
          <pc:sldMk cId="3642932045" sldId="270"/>
        </pc:sldMkLst>
      </pc:sldChg>
      <pc:sldChg chg="modSp modNotes">
        <pc:chgData name="STUD - Marek Rucki" userId="S::rucki@stud.uniza.sk::b8cc94d4-cb4f-44ae-a3ac-0b89d28a7fd8" providerId="AD" clId="Web-{5B1E2937-14C3-E026-FD48-D3528170E0D9}" dt="2025-03-09T18:38:43.637" v="390"/>
        <pc:sldMkLst>
          <pc:docMk/>
          <pc:sldMk cId="1492857064" sldId="271"/>
        </pc:sldMkLst>
        <pc:spChg chg="mod">
          <ac:chgData name="STUD - Marek Rucki" userId="S::rucki@stud.uniza.sk::b8cc94d4-cb4f-44ae-a3ac-0b89d28a7fd8" providerId="AD" clId="Web-{5B1E2937-14C3-E026-FD48-D3528170E0D9}" dt="2025-03-09T18:25:50.314" v="178" actId="1076"/>
          <ac:spMkLst>
            <pc:docMk/>
            <pc:sldMk cId="1492857064" sldId="271"/>
            <ac:spMk id="3" creationId="{7D970E4F-615E-C387-AB24-BE5D41224668}"/>
          </ac:spMkLst>
        </pc:spChg>
      </pc:sldChg>
      <pc:sldChg chg="modNotes">
        <pc:chgData name="STUD - Marek Rucki" userId="S::rucki@stud.uniza.sk::b8cc94d4-cb4f-44ae-a3ac-0b89d28a7fd8" providerId="AD" clId="Web-{5B1E2937-14C3-E026-FD48-D3528170E0D9}" dt="2025-03-09T18:38:50.512" v="395"/>
        <pc:sldMkLst>
          <pc:docMk/>
          <pc:sldMk cId="1983685880" sldId="272"/>
        </pc:sldMkLst>
      </pc:sldChg>
      <pc:sldChg chg="addSp delSp modSp modNotes">
        <pc:chgData name="STUD - Marek Rucki" userId="S::rucki@stud.uniza.sk::b8cc94d4-cb4f-44ae-a3ac-0b89d28a7fd8" providerId="AD" clId="Web-{5B1E2937-14C3-E026-FD48-D3528170E0D9}" dt="2025-03-09T18:38:56.684" v="400"/>
        <pc:sldMkLst>
          <pc:docMk/>
          <pc:sldMk cId="3881339534" sldId="273"/>
        </pc:sldMkLst>
        <pc:spChg chg="add mod">
          <ac:chgData name="STUD - Marek Rucki" userId="S::rucki@stud.uniza.sk::b8cc94d4-cb4f-44ae-a3ac-0b89d28a7fd8" providerId="AD" clId="Web-{5B1E2937-14C3-E026-FD48-D3528170E0D9}" dt="2025-03-09T18:28:39.570" v="283" actId="1076"/>
          <ac:spMkLst>
            <pc:docMk/>
            <pc:sldMk cId="3881339534" sldId="273"/>
            <ac:spMk id="10" creationId="{2E4C1938-9909-F88F-A74C-442DB6C29B37}"/>
          </ac:spMkLst>
        </pc:spChg>
        <pc:picChg chg="add mod">
          <ac:chgData name="STUD - Marek Rucki" userId="S::rucki@stud.uniza.sk::b8cc94d4-cb4f-44ae-a3ac-0b89d28a7fd8" providerId="AD" clId="Web-{5B1E2937-14C3-E026-FD48-D3528170E0D9}" dt="2025-03-09T18:04:53.504" v="97" actId="1076"/>
          <ac:picMkLst>
            <pc:docMk/>
            <pc:sldMk cId="3881339534" sldId="273"/>
            <ac:picMk id="3" creationId="{8ED1917D-427B-4CEB-D20D-1555292BB8B5}"/>
          </ac:picMkLst>
        </pc:picChg>
        <pc:picChg chg="add mod">
          <ac:chgData name="STUD - Marek Rucki" userId="S::rucki@stud.uniza.sk::b8cc94d4-cb4f-44ae-a3ac-0b89d28a7fd8" providerId="AD" clId="Web-{5B1E2937-14C3-E026-FD48-D3528170E0D9}" dt="2025-03-09T18:28:45.148" v="285" actId="1076"/>
          <ac:picMkLst>
            <pc:docMk/>
            <pc:sldMk cId="3881339534" sldId="273"/>
            <ac:picMk id="5" creationId="{AE8FFA00-29EF-C62E-BA5D-27AED8EA8351}"/>
          </ac:picMkLst>
        </pc:picChg>
      </pc:sldChg>
      <pc:sldChg chg="modNotes">
        <pc:chgData name="STUD - Marek Rucki" userId="S::rucki@stud.uniza.sk::b8cc94d4-cb4f-44ae-a3ac-0b89d28a7fd8" providerId="AD" clId="Web-{5B1E2937-14C3-E026-FD48-D3528170E0D9}" dt="2025-03-09T18:38:39.996" v="386"/>
        <pc:sldMkLst>
          <pc:docMk/>
          <pc:sldMk cId="1949378455" sldId="274"/>
        </pc:sldMkLst>
      </pc:sldChg>
      <pc:sldChg chg="delSp modSp ord modNotes">
        <pc:chgData name="STUD - Marek Rucki" userId="S::rucki@stud.uniza.sk::b8cc94d4-cb4f-44ae-a3ac-0b89d28a7fd8" providerId="AD" clId="Web-{5B1E2937-14C3-E026-FD48-D3528170E0D9}" dt="2025-03-09T18:40:35.969" v="429"/>
        <pc:sldMkLst>
          <pc:docMk/>
          <pc:sldMk cId="1537294673" sldId="275"/>
        </pc:sldMkLst>
        <pc:spChg chg="mod">
          <ac:chgData name="STUD - Marek Rucki" userId="S::rucki@stud.uniza.sk::b8cc94d4-cb4f-44ae-a3ac-0b89d28a7fd8" providerId="AD" clId="Web-{5B1E2937-14C3-E026-FD48-D3528170E0D9}" dt="2025-03-09T18:34:43.473" v="323" actId="20577"/>
          <ac:spMkLst>
            <pc:docMk/>
            <pc:sldMk cId="1537294673" sldId="275"/>
            <ac:spMk id="5" creationId="{76BB4B34-97FF-2C5B-7331-B83F69D70F8D}"/>
          </ac:spMkLst>
        </pc:spChg>
        <pc:picChg chg="mod">
          <ac:chgData name="STUD - Marek Rucki" userId="S::rucki@stud.uniza.sk::b8cc94d4-cb4f-44ae-a3ac-0b89d28a7fd8" providerId="AD" clId="Web-{5B1E2937-14C3-E026-FD48-D3528170E0D9}" dt="2025-03-09T18:32:42.359" v="315" actId="1076"/>
          <ac:picMkLst>
            <pc:docMk/>
            <pc:sldMk cId="1537294673" sldId="275"/>
            <ac:picMk id="2" creationId="{9BEC8C61-FA24-CC05-C0BA-085A2E5D1F21}"/>
          </ac:picMkLst>
        </pc:picChg>
      </pc:sldChg>
      <pc:sldChg chg="addSp delSp modSp modNotes">
        <pc:chgData name="STUD - Marek Rucki" userId="S::rucki@stud.uniza.sk::b8cc94d4-cb4f-44ae-a3ac-0b89d28a7fd8" providerId="AD" clId="Web-{5B1E2937-14C3-E026-FD48-D3528170E0D9}" dt="2025-03-09T18:38:59.341" v="402"/>
        <pc:sldMkLst>
          <pc:docMk/>
          <pc:sldMk cId="1570628886" sldId="276"/>
        </pc:sldMkLst>
        <pc:spChg chg="add mod">
          <ac:chgData name="STUD - Marek Rucki" userId="S::rucki@stud.uniza.sk::b8cc94d4-cb4f-44ae-a3ac-0b89d28a7fd8" providerId="AD" clId="Web-{5B1E2937-14C3-E026-FD48-D3528170E0D9}" dt="2025-03-09T17:38:48.684" v="21" actId="1076"/>
          <ac:spMkLst>
            <pc:docMk/>
            <pc:sldMk cId="1570628886" sldId="276"/>
            <ac:spMk id="2" creationId="{D4CEF655-B650-75EE-B418-B64A59E1D813}"/>
          </ac:spMkLst>
        </pc:spChg>
        <pc:picChg chg="add mod">
          <ac:chgData name="STUD - Marek Rucki" userId="S::rucki@stud.uniza.sk::b8cc94d4-cb4f-44ae-a3ac-0b89d28a7fd8" providerId="AD" clId="Web-{5B1E2937-14C3-E026-FD48-D3528170E0D9}" dt="2025-03-09T18:16:06.245" v="132" actId="1076"/>
          <ac:picMkLst>
            <pc:docMk/>
            <pc:sldMk cId="1570628886" sldId="276"/>
            <ac:picMk id="9" creationId="{4AE8C9F3-98C1-A05B-6DA1-648C257D0254}"/>
          </ac:picMkLst>
        </pc:picChg>
      </pc:sldChg>
      <pc:sldChg chg="addSp delSp modSp new modNotes">
        <pc:chgData name="STUD - Marek Rucki" userId="S::rucki@stud.uniza.sk::b8cc94d4-cb4f-44ae-a3ac-0b89d28a7fd8" providerId="AD" clId="Web-{5B1E2937-14C3-E026-FD48-D3528170E0D9}" dt="2025-03-09T18:40:27" v="417"/>
        <pc:sldMkLst>
          <pc:docMk/>
          <pc:sldMk cId="3113601673" sldId="277"/>
        </pc:sldMkLst>
        <pc:picChg chg="add mod">
          <ac:chgData name="STUD - Marek Rucki" userId="S::rucki@stud.uniza.sk::b8cc94d4-cb4f-44ae-a3ac-0b89d28a7fd8" providerId="AD" clId="Web-{5B1E2937-14C3-E026-FD48-D3528170E0D9}" dt="2025-03-09T17:48:13.266" v="52" actId="688"/>
          <ac:picMkLst>
            <pc:docMk/>
            <pc:sldMk cId="3113601673" sldId="277"/>
            <ac:picMk id="9" creationId="{A7B0C463-C984-FF8C-F3A6-A9AA40DD7831}"/>
          </ac:picMkLst>
        </pc:picChg>
        <pc:picChg chg="add mod ord">
          <ac:chgData name="STUD - Marek Rucki" userId="S::rucki@stud.uniza.sk::b8cc94d4-cb4f-44ae-a3ac-0b89d28a7fd8" providerId="AD" clId="Web-{5B1E2937-14C3-E026-FD48-D3528170E0D9}" dt="2025-03-09T17:58:03.911" v="81" actId="14100"/>
          <ac:picMkLst>
            <pc:docMk/>
            <pc:sldMk cId="3113601673" sldId="277"/>
            <ac:picMk id="11" creationId="{45F1A3C5-0F17-A789-8B04-B3A6A4BAF066}"/>
          </ac:picMkLst>
        </pc:picChg>
        <pc:picChg chg="add mod">
          <ac:chgData name="STUD - Marek Rucki" userId="S::rucki@stud.uniza.sk::b8cc94d4-cb4f-44ae-a3ac-0b89d28a7fd8" providerId="AD" clId="Web-{5B1E2937-14C3-E026-FD48-D3528170E0D9}" dt="2025-03-09T18:08:07.448" v="108" actId="1076"/>
          <ac:picMkLst>
            <pc:docMk/>
            <pc:sldMk cId="3113601673" sldId="277"/>
            <ac:picMk id="12" creationId="{6996A6ED-F399-8F88-F0DA-B3697FC42E48}"/>
          </ac:picMkLst>
        </pc:picChg>
      </pc:sldChg>
      <pc:sldChg chg="addSp delSp modSp add replId modNotes">
        <pc:chgData name="STUD - Marek Rucki" userId="S::rucki@stud.uniza.sk::b8cc94d4-cb4f-44ae-a3ac-0b89d28a7fd8" providerId="AD" clId="Web-{5B1E2937-14C3-E026-FD48-D3528170E0D9}" dt="2025-03-09T18:40:26.828" v="416"/>
        <pc:sldMkLst>
          <pc:docMk/>
          <pc:sldMk cId="2636778624" sldId="279"/>
        </pc:sldMkLst>
        <pc:picChg chg="mod">
          <ac:chgData name="STUD - Marek Rucki" userId="S::rucki@stud.uniza.sk::b8cc94d4-cb4f-44ae-a3ac-0b89d28a7fd8" providerId="AD" clId="Web-{5B1E2937-14C3-E026-FD48-D3528170E0D9}" dt="2025-03-09T18:15:34.838" v="130" actId="1076"/>
          <ac:picMkLst>
            <pc:docMk/>
            <pc:sldMk cId="2636778624" sldId="279"/>
            <ac:picMk id="11" creationId="{2A76ADEC-6A9B-62DE-1EAC-123860BC3E4D}"/>
          </ac:picMkLst>
        </pc:picChg>
        <pc:picChg chg="add mod ord">
          <ac:chgData name="STUD - Marek Rucki" userId="S::rucki@stud.uniza.sk::b8cc94d4-cb4f-44ae-a3ac-0b89d28a7fd8" providerId="AD" clId="Web-{5B1E2937-14C3-E026-FD48-D3528170E0D9}" dt="2025-03-09T18:15:41.104" v="131" actId="1076"/>
          <ac:picMkLst>
            <pc:docMk/>
            <pc:sldMk cId="2636778624" sldId="279"/>
            <ac:picMk id="15" creationId="{B31418E0-5C01-B129-CE45-8FB6732D8058}"/>
          </ac:picMkLst>
        </pc:picChg>
      </pc:sldChg>
      <pc:sldChg chg="addSp delSp modSp modNotes">
        <pc:chgData name="STUD - Marek Rucki" userId="S::rucki@stud.uniza.sk::b8cc94d4-cb4f-44ae-a3ac-0b89d28a7fd8" providerId="AD" clId="Web-{5B1E2937-14C3-E026-FD48-D3528170E0D9}" dt="2025-03-09T18:41:15.345" v="432"/>
        <pc:sldMkLst>
          <pc:docMk/>
          <pc:sldMk cId="1570321980" sldId="280"/>
        </pc:sldMkLst>
        <pc:picChg chg="add mod">
          <ac:chgData name="STUD - Marek Rucki" userId="S::rucki@stud.uniza.sk::b8cc94d4-cb4f-44ae-a3ac-0b89d28a7fd8" providerId="AD" clId="Web-{5B1E2937-14C3-E026-FD48-D3528170E0D9}" dt="2025-03-09T18:18:43.970" v="145" actId="1076"/>
          <ac:picMkLst>
            <pc:docMk/>
            <pc:sldMk cId="1570321980" sldId="280"/>
            <ac:picMk id="6" creationId="{D46FA74F-8089-4E10-1E98-9455714D55AA}"/>
          </ac:picMkLst>
        </pc:picChg>
      </pc:sldChg>
      <pc:sldChg chg="addSp modSp modNotes">
        <pc:chgData name="STUD - Marek Rucki" userId="S::rucki@stud.uniza.sk::b8cc94d4-cb4f-44ae-a3ac-0b89d28a7fd8" providerId="AD" clId="Web-{5B1E2937-14C3-E026-FD48-D3528170E0D9}" dt="2025-03-09T18:41:17.908" v="436"/>
        <pc:sldMkLst>
          <pc:docMk/>
          <pc:sldMk cId="3136350522" sldId="281"/>
        </pc:sldMkLst>
        <pc:picChg chg="add mod">
          <ac:chgData name="STUD - Marek Rucki" userId="S::rucki@stud.uniza.sk::b8cc94d4-cb4f-44ae-a3ac-0b89d28a7fd8" providerId="AD" clId="Web-{5B1E2937-14C3-E026-FD48-D3528170E0D9}" dt="2025-03-09T18:20:43.677" v="146"/>
          <ac:picMkLst>
            <pc:docMk/>
            <pc:sldMk cId="3136350522" sldId="281"/>
            <ac:picMk id="4" creationId="{FD3A10E4-B9AC-1576-DD7C-60EACDED06C9}"/>
          </ac:picMkLst>
        </pc:picChg>
        <pc:picChg chg="mod">
          <ac:chgData name="STUD - Marek Rucki" userId="S::rucki@stud.uniza.sk::b8cc94d4-cb4f-44ae-a3ac-0b89d28a7fd8" providerId="AD" clId="Web-{5B1E2937-14C3-E026-FD48-D3528170E0D9}" dt="2025-03-09T18:22:08.148" v="147" actId="1076"/>
          <ac:picMkLst>
            <pc:docMk/>
            <pc:sldMk cId="3136350522" sldId="281"/>
            <ac:picMk id="9" creationId="{BB7D996B-D21A-59B5-630E-8F104DD3A5A7}"/>
          </ac:picMkLst>
        </pc:picChg>
      </pc:sldChg>
      <pc:sldChg chg="addSp modSp add ord replId modNotes">
        <pc:chgData name="STUD - Marek Rucki" userId="S::rucki@stud.uniza.sk::b8cc94d4-cb4f-44ae-a3ac-0b89d28a7fd8" providerId="AD" clId="Web-{5B1E2937-14C3-E026-FD48-D3528170E0D9}" dt="2025-03-09T18:40:35.969" v="428"/>
        <pc:sldMkLst>
          <pc:docMk/>
          <pc:sldMk cId="3687797174" sldId="282"/>
        </pc:sldMkLst>
        <pc:spChg chg="add mod">
          <ac:chgData name="STUD - Marek Rucki" userId="S::rucki@stud.uniza.sk::b8cc94d4-cb4f-44ae-a3ac-0b89d28a7fd8" providerId="AD" clId="Web-{5B1E2937-14C3-E026-FD48-D3528170E0D9}" dt="2025-03-09T18:32:33.390" v="314" actId="1076"/>
          <ac:spMkLst>
            <pc:docMk/>
            <pc:sldMk cId="3687797174" sldId="282"/>
            <ac:spMk id="3" creationId="{A708D2D7-91F8-04A2-4761-3890286B70F4}"/>
          </ac:spMkLst>
        </pc:spChg>
        <pc:spChg chg="mod">
          <ac:chgData name="STUD - Marek Rucki" userId="S::rucki@stud.uniza.sk::b8cc94d4-cb4f-44ae-a3ac-0b89d28a7fd8" providerId="AD" clId="Web-{5B1E2937-14C3-E026-FD48-D3528170E0D9}" dt="2025-03-09T18:32:51.609" v="317" actId="1076"/>
          <ac:spMkLst>
            <pc:docMk/>
            <pc:sldMk cId="3687797174" sldId="282"/>
            <ac:spMk id="5" creationId="{06F760C5-50CA-6554-26D1-03CE0EFF2EA7}"/>
          </ac:spMkLst>
        </pc:spChg>
        <pc:picChg chg="mod">
          <ac:chgData name="STUD - Marek Rucki" userId="S::rucki@stud.uniza.sk::b8cc94d4-cb4f-44ae-a3ac-0b89d28a7fd8" providerId="AD" clId="Web-{5B1E2937-14C3-E026-FD48-D3528170E0D9}" dt="2025-03-09T18:32:28.390" v="313" actId="1076"/>
          <ac:picMkLst>
            <pc:docMk/>
            <pc:sldMk cId="3687797174" sldId="282"/>
            <ac:picMk id="2" creationId="{70D6D953-8121-092B-63BA-1427F3EADDCA}"/>
          </ac:picMkLst>
        </pc:picChg>
      </pc:sldChg>
    </pc:docChg>
  </pc:docChgLst>
  <pc:docChgLst>
    <pc:chgData name="STUD - Marek Rucki" userId="S::rucki@stud.uniza.sk::b8cc94d4-cb4f-44ae-a3ac-0b89d28a7fd8" providerId="AD" clId="Web-{FE39F916-BE2D-452E-A457-C3C0016119D5}"/>
    <pc:docChg chg="modSld">
      <pc:chgData name="STUD - Marek Rucki" userId="S::rucki@stud.uniza.sk::b8cc94d4-cb4f-44ae-a3ac-0b89d28a7fd8" providerId="AD" clId="Web-{FE39F916-BE2D-452E-A457-C3C0016119D5}" dt="2025-03-12T00:31:16.412" v="17" actId="1076"/>
      <pc:docMkLst>
        <pc:docMk/>
      </pc:docMkLst>
      <pc:sldChg chg="addSp delSp modSp mod setBg">
        <pc:chgData name="STUD - Marek Rucki" userId="S::rucki@stud.uniza.sk::b8cc94d4-cb4f-44ae-a3ac-0b89d28a7fd8" providerId="AD" clId="Web-{FE39F916-BE2D-452E-A457-C3C0016119D5}" dt="2025-03-12T00:31:16.412" v="17" actId="1076"/>
        <pc:sldMkLst>
          <pc:docMk/>
          <pc:sldMk cId="4140977867" sldId="285"/>
        </pc:sldMkLst>
        <pc:picChg chg="add del mod">
          <ac:chgData name="STUD - Marek Rucki" userId="S::rucki@stud.uniza.sk::b8cc94d4-cb4f-44ae-a3ac-0b89d28a7fd8" providerId="AD" clId="Web-{FE39F916-BE2D-452E-A457-C3C0016119D5}" dt="2025-03-12T00:31:02.911" v="13"/>
          <ac:picMkLst>
            <pc:docMk/>
            <pc:sldMk cId="4140977867" sldId="285"/>
            <ac:picMk id="2" creationId="{E570E3DA-F93B-80EB-404F-F71796FC47A7}"/>
          </ac:picMkLst>
        </pc:picChg>
        <pc:picChg chg="add mod">
          <ac:chgData name="STUD - Marek Rucki" userId="S::rucki@stud.uniza.sk::b8cc94d4-cb4f-44ae-a3ac-0b89d28a7fd8" providerId="AD" clId="Web-{FE39F916-BE2D-452E-A457-C3C0016119D5}" dt="2025-03-12T00:31:16.412" v="17" actId="1076"/>
          <ac:picMkLst>
            <pc:docMk/>
            <pc:sldMk cId="4140977867" sldId="285"/>
            <ac:picMk id="3" creationId="{7B9AAA8E-913D-1FDC-2A54-EBCE81A6D47E}"/>
          </ac:picMkLst>
        </pc:picChg>
        <pc:picChg chg="del mod">
          <ac:chgData name="STUD - Marek Rucki" userId="S::rucki@stud.uniza.sk::b8cc94d4-cb4f-44ae-a3ac-0b89d28a7fd8" providerId="AD" clId="Web-{FE39F916-BE2D-452E-A457-C3C0016119D5}" dt="2025-03-12T00:30:00.550" v="9"/>
          <ac:picMkLst>
            <pc:docMk/>
            <pc:sldMk cId="4140977867" sldId="285"/>
            <ac:picMk id="5" creationId="{B7997CE2-7FEF-6590-A724-1D52812239D7}"/>
          </ac:picMkLst>
        </pc:picChg>
      </pc:sldChg>
    </pc:docChg>
  </pc:docChgLst>
  <pc:docChgLst>
    <pc:chgData name="STUD - Marek Rucki" userId="S::rucki@stud.uniza.sk::b8cc94d4-cb4f-44ae-a3ac-0b89d28a7fd8" providerId="AD" clId="Web-{5AF9F0B1-61F7-4975-A0DA-0EEFC348AFBE}"/>
    <pc:docChg chg="addSld delSld modSld">
      <pc:chgData name="STUD - Marek Rucki" userId="S::rucki@stud.uniza.sk::b8cc94d4-cb4f-44ae-a3ac-0b89d28a7fd8" providerId="AD" clId="Web-{5AF9F0B1-61F7-4975-A0DA-0EEFC348AFBE}" dt="2025-03-12T00:26:45.926" v="25" actId="1076"/>
      <pc:docMkLst>
        <pc:docMk/>
      </pc:docMkLst>
      <pc:sldChg chg="modSp">
        <pc:chgData name="STUD - Marek Rucki" userId="S::rucki@stud.uniza.sk::b8cc94d4-cb4f-44ae-a3ac-0b89d28a7fd8" providerId="AD" clId="Web-{5AF9F0B1-61F7-4975-A0DA-0EEFC348AFBE}" dt="2025-03-12T00:12:39.628" v="1" actId="14100"/>
        <pc:sldMkLst>
          <pc:docMk/>
          <pc:sldMk cId="1537294673" sldId="275"/>
        </pc:sldMkLst>
        <pc:spChg chg="mod">
          <ac:chgData name="STUD - Marek Rucki" userId="S::rucki@stud.uniza.sk::b8cc94d4-cb4f-44ae-a3ac-0b89d28a7fd8" providerId="AD" clId="Web-{5AF9F0B1-61F7-4975-A0DA-0EEFC348AFBE}" dt="2025-03-12T00:12:39.628" v="1" actId="14100"/>
          <ac:spMkLst>
            <pc:docMk/>
            <pc:sldMk cId="1537294673" sldId="275"/>
            <ac:spMk id="5" creationId="{76BB4B34-97FF-2C5B-7331-B83F69D70F8D}"/>
          </ac:spMkLst>
        </pc:spChg>
      </pc:sldChg>
      <pc:sldChg chg="modSp">
        <pc:chgData name="STUD - Marek Rucki" userId="S::rucki@stud.uniza.sk::b8cc94d4-cb4f-44ae-a3ac-0b89d28a7fd8" providerId="AD" clId="Web-{5AF9F0B1-61F7-4975-A0DA-0EEFC348AFBE}" dt="2025-03-12T00:12:49.425" v="4" actId="1076"/>
        <pc:sldMkLst>
          <pc:docMk/>
          <pc:sldMk cId="3687797174" sldId="282"/>
        </pc:sldMkLst>
        <pc:spChg chg="mod">
          <ac:chgData name="STUD - Marek Rucki" userId="S::rucki@stud.uniza.sk::b8cc94d4-cb4f-44ae-a3ac-0b89d28a7fd8" providerId="AD" clId="Web-{5AF9F0B1-61F7-4975-A0DA-0EEFC348AFBE}" dt="2025-03-12T00:12:49.425" v="4" actId="1076"/>
          <ac:spMkLst>
            <pc:docMk/>
            <pc:sldMk cId="3687797174" sldId="282"/>
            <ac:spMk id="5" creationId="{06F760C5-50CA-6554-26D1-03CE0EFF2EA7}"/>
          </ac:spMkLst>
        </pc:spChg>
      </pc:sldChg>
      <pc:sldChg chg="modSp new del">
        <pc:chgData name="STUD - Marek Rucki" userId="S::rucki@stud.uniza.sk::b8cc94d4-cb4f-44ae-a3ac-0b89d28a7fd8" providerId="AD" clId="Web-{5AF9F0B1-61F7-4975-A0DA-0EEFC348AFBE}" dt="2025-03-12T00:13:53.755" v="20"/>
        <pc:sldMkLst>
          <pc:docMk/>
          <pc:sldMk cId="1074911599" sldId="284"/>
        </pc:sldMkLst>
        <pc:spChg chg="mod">
          <ac:chgData name="STUD - Marek Rucki" userId="S::rucki@stud.uniza.sk::b8cc94d4-cb4f-44ae-a3ac-0b89d28a7fd8" providerId="AD" clId="Web-{5AF9F0B1-61F7-4975-A0DA-0EEFC348AFBE}" dt="2025-03-12T00:13:42.833" v="15" actId="20577"/>
          <ac:spMkLst>
            <pc:docMk/>
            <pc:sldMk cId="1074911599" sldId="284"/>
            <ac:spMk id="3" creationId="{E2510811-CBE6-8B8A-A56B-4E2DFF161EC9}"/>
          </ac:spMkLst>
        </pc:spChg>
      </pc:sldChg>
      <pc:sldChg chg="addSp delSp modSp new">
        <pc:chgData name="STUD - Marek Rucki" userId="S::rucki@stud.uniza.sk::b8cc94d4-cb4f-44ae-a3ac-0b89d28a7fd8" providerId="AD" clId="Web-{5AF9F0B1-61F7-4975-A0DA-0EEFC348AFBE}" dt="2025-03-12T00:26:45.926" v="25" actId="1076"/>
        <pc:sldMkLst>
          <pc:docMk/>
          <pc:sldMk cId="4140977867" sldId="285"/>
        </pc:sldMkLst>
        <pc:spChg chg="del mod">
          <ac:chgData name="STUD - Marek Rucki" userId="S::rucki@stud.uniza.sk::b8cc94d4-cb4f-44ae-a3ac-0b89d28a7fd8" providerId="AD" clId="Web-{5AF9F0B1-61F7-4975-A0DA-0EEFC348AFBE}" dt="2025-03-12T00:26:38.660" v="21"/>
          <ac:spMkLst>
            <pc:docMk/>
            <pc:sldMk cId="4140977867" sldId="285"/>
            <ac:spMk id="2" creationId="{C98FB544-2385-8ABE-0FC2-1D7C45AC8EF7}"/>
          </ac:spMkLst>
        </pc:spChg>
        <pc:spChg chg="add del mod">
          <ac:chgData name="STUD - Marek Rucki" userId="S::rucki@stud.uniza.sk::b8cc94d4-cb4f-44ae-a3ac-0b89d28a7fd8" providerId="AD" clId="Web-{5AF9F0B1-61F7-4975-A0DA-0EEFC348AFBE}" dt="2025-03-12T00:26:43.004" v="24"/>
          <ac:spMkLst>
            <pc:docMk/>
            <pc:sldMk cId="4140977867" sldId="285"/>
            <ac:spMk id="4" creationId="{06DD4672-EE09-EF3C-4BFF-6632A35A4305}"/>
          </ac:spMkLst>
        </pc:spChg>
        <pc:picChg chg="add mod">
          <ac:chgData name="STUD - Marek Rucki" userId="S::rucki@stud.uniza.sk::b8cc94d4-cb4f-44ae-a3ac-0b89d28a7fd8" providerId="AD" clId="Web-{5AF9F0B1-61F7-4975-A0DA-0EEFC348AFBE}" dt="2025-03-12T00:26:45.926" v="25" actId="1076"/>
          <ac:picMkLst>
            <pc:docMk/>
            <pc:sldMk cId="4140977867" sldId="285"/>
            <ac:picMk id="5" creationId="{B7997CE2-7FEF-6590-A724-1D52812239D7}"/>
          </ac:picMkLst>
        </pc:picChg>
      </pc:sldChg>
    </pc:docChg>
  </pc:docChgLst>
  <pc:docChgLst>
    <pc:chgData name="STUD - Marek Rucki" userId="S::rucki@stud.uniza.sk::b8cc94d4-cb4f-44ae-a3ac-0b89d28a7fd8" providerId="AD" clId="Web-{0C64E478-9C75-8A6B-9EAD-71D0D265ED06}"/>
    <pc:docChg chg="addSld delSld modSld">
      <pc:chgData name="STUD - Marek Rucki" userId="S::rucki@stud.uniza.sk::b8cc94d4-cb4f-44ae-a3ac-0b89d28a7fd8" providerId="AD" clId="Web-{0C64E478-9C75-8A6B-9EAD-71D0D265ED06}" dt="2025-03-09T17:34:57.695" v="382"/>
      <pc:docMkLst>
        <pc:docMk/>
      </pc:docMkLst>
      <pc:sldChg chg="modSp">
        <pc:chgData name="STUD - Marek Rucki" userId="S::rucki@stud.uniza.sk::b8cc94d4-cb4f-44ae-a3ac-0b89d28a7fd8" providerId="AD" clId="Web-{0C64E478-9C75-8A6B-9EAD-71D0D265ED06}" dt="2025-03-09T16:05:42.625" v="67" actId="1076"/>
        <pc:sldMkLst>
          <pc:docMk/>
          <pc:sldMk cId="1540896586" sldId="260"/>
        </pc:sldMkLst>
        <pc:spChg chg="mod">
          <ac:chgData name="STUD - Marek Rucki" userId="S::rucki@stud.uniza.sk::b8cc94d4-cb4f-44ae-a3ac-0b89d28a7fd8" providerId="AD" clId="Web-{0C64E478-9C75-8A6B-9EAD-71D0D265ED06}" dt="2025-03-09T16:04:21.137" v="50" actId="14100"/>
          <ac:spMkLst>
            <pc:docMk/>
            <pc:sldMk cId="1540896586" sldId="260"/>
            <ac:spMk id="2" creationId="{E7DFE45A-FBF7-FD1D-F0CA-AE17B9FBB9B4}"/>
          </ac:spMkLst>
        </pc:spChg>
        <pc:spChg chg="mod">
          <ac:chgData name="STUD - Marek Rucki" userId="S::rucki@stud.uniza.sk::b8cc94d4-cb4f-44ae-a3ac-0b89d28a7fd8" providerId="AD" clId="Web-{0C64E478-9C75-8A6B-9EAD-71D0D265ED06}" dt="2025-03-09T16:05:42.625" v="67" actId="1076"/>
          <ac:spMkLst>
            <pc:docMk/>
            <pc:sldMk cId="1540896586" sldId="260"/>
            <ac:spMk id="4" creationId="{7CADAB17-F97D-15EB-6FEA-0486AE52D0C8}"/>
          </ac:spMkLst>
        </pc:spChg>
        <pc:picChg chg="mod">
          <ac:chgData name="STUD - Marek Rucki" userId="S::rucki@stud.uniza.sk::b8cc94d4-cb4f-44ae-a3ac-0b89d28a7fd8" providerId="AD" clId="Web-{0C64E478-9C75-8A6B-9EAD-71D0D265ED06}" dt="2025-03-09T16:05:42.578" v="66" actId="1076"/>
          <ac:picMkLst>
            <pc:docMk/>
            <pc:sldMk cId="1540896586" sldId="260"/>
            <ac:picMk id="19" creationId="{B35A586E-C8F9-5053-CE78-A4B5BC917433}"/>
          </ac:picMkLst>
        </pc:picChg>
      </pc:sldChg>
      <pc:sldChg chg="modSp">
        <pc:chgData name="STUD - Marek Rucki" userId="S::rucki@stud.uniza.sk::b8cc94d4-cb4f-44ae-a3ac-0b89d28a7fd8" providerId="AD" clId="Web-{0C64E478-9C75-8A6B-9EAD-71D0D265ED06}" dt="2025-03-09T16:11:00.370" v="78" actId="1076"/>
        <pc:sldMkLst>
          <pc:docMk/>
          <pc:sldMk cId="2187541510" sldId="263"/>
        </pc:sldMkLst>
        <pc:spChg chg="mod">
          <ac:chgData name="STUD - Marek Rucki" userId="S::rucki@stud.uniza.sk::b8cc94d4-cb4f-44ae-a3ac-0b89d28a7fd8" providerId="AD" clId="Web-{0C64E478-9C75-8A6B-9EAD-71D0D265ED06}" dt="2025-03-09T16:11:00.324" v="77" actId="14100"/>
          <ac:spMkLst>
            <pc:docMk/>
            <pc:sldMk cId="2187541510" sldId="263"/>
            <ac:spMk id="3" creationId="{740F2458-A8E0-14D7-C5A0-5C090C7F342A}"/>
          </ac:spMkLst>
        </pc:spChg>
        <pc:picChg chg="mod">
          <ac:chgData name="STUD - Marek Rucki" userId="S::rucki@stud.uniza.sk::b8cc94d4-cb4f-44ae-a3ac-0b89d28a7fd8" providerId="AD" clId="Web-{0C64E478-9C75-8A6B-9EAD-71D0D265ED06}" dt="2025-03-09T16:11:00.370" v="78" actId="1076"/>
          <ac:picMkLst>
            <pc:docMk/>
            <pc:sldMk cId="2187541510" sldId="263"/>
            <ac:picMk id="3080" creationId="{B2D8852C-9520-981B-1009-25599F66C50F}"/>
          </ac:picMkLst>
        </pc:picChg>
        <pc:picChg chg="mod">
          <ac:chgData name="STUD - Marek Rucki" userId="S::rucki@stud.uniza.sk::b8cc94d4-cb4f-44ae-a3ac-0b89d28a7fd8" providerId="AD" clId="Web-{0C64E478-9C75-8A6B-9EAD-71D0D265ED06}" dt="2025-03-09T16:10:14.338" v="74" actId="1076"/>
          <ac:picMkLst>
            <pc:docMk/>
            <pc:sldMk cId="2187541510" sldId="263"/>
            <ac:picMk id="3082" creationId="{19FDFB94-C003-084F-F01F-B9B2C97C43BA}"/>
          </ac:picMkLst>
        </pc:picChg>
      </pc:sldChg>
      <pc:sldChg chg="addSp delSp modSp">
        <pc:chgData name="STUD - Marek Rucki" userId="S::rucki@stud.uniza.sk::b8cc94d4-cb4f-44ae-a3ac-0b89d28a7fd8" providerId="AD" clId="Web-{0C64E478-9C75-8A6B-9EAD-71D0D265ED06}" dt="2025-03-09T16:05:42.375" v="64" actId="20577"/>
        <pc:sldMkLst>
          <pc:docMk/>
          <pc:sldMk cId="2280504150" sldId="267"/>
        </pc:sldMkLst>
        <pc:spChg chg="mod">
          <ac:chgData name="STUD - Marek Rucki" userId="S::rucki@stud.uniza.sk::b8cc94d4-cb4f-44ae-a3ac-0b89d28a7fd8" providerId="AD" clId="Web-{0C64E478-9C75-8A6B-9EAD-71D0D265ED06}" dt="2025-03-09T16:04:15.090" v="49" actId="14100"/>
          <ac:spMkLst>
            <pc:docMk/>
            <pc:sldMk cId="2280504150" sldId="267"/>
            <ac:spMk id="2" creationId="{341E1C93-FB9E-7675-7AA7-249B6B323EFB}"/>
          </ac:spMkLst>
        </pc:spChg>
        <pc:spChg chg="mod">
          <ac:chgData name="STUD - Marek Rucki" userId="S::rucki@stud.uniza.sk::b8cc94d4-cb4f-44ae-a3ac-0b89d28a7fd8" providerId="AD" clId="Web-{0C64E478-9C75-8A6B-9EAD-71D0D265ED06}" dt="2025-03-09T16:05:42.375" v="64" actId="20577"/>
          <ac:spMkLst>
            <pc:docMk/>
            <pc:sldMk cId="2280504150" sldId="267"/>
            <ac:spMk id="4" creationId="{58BC6F9F-9B87-6937-34F6-02A9A0BFA5A1}"/>
          </ac:spMkLst>
        </pc:spChg>
        <pc:picChg chg="add mod">
          <ac:chgData name="STUD - Marek Rucki" userId="S::rucki@stud.uniza.sk::b8cc94d4-cb4f-44ae-a3ac-0b89d28a7fd8" providerId="AD" clId="Web-{0C64E478-9C75-8A6B-9EAD-71D0D265ED06}" dt="2025-03-09T15:58:13.547" v="16" actId="1076"/>
          <ac:picMkLst>
            <pc:docMk/>
            <pc:sldMk cId="2280504150" sldId="267"/>
            <ac:picMk id="3" creationId="{19D6F4A7-6877-137B-A253-C597DBEC9257}"/>
          </ac:picMkLst>
        </pc:picChg>
        <pc:picChg chg="mod">
          <ac:chgData name="STUD - Marek Rucki" userId="S::rucki@stud.uniza.sk::b8cc94d4-cb4f-44ae-a3ac-0b89d28a7fd8" providerId="AD" clId="Web-{0C64E478-9C75-8A6B-9EAD-71D0D265ED06}" dt="2025-03-09T15:58:19.813" v="18" actId="1076"/>
          <ac:picMkLst>
            <pc:docMk/>
            <pc:sldMk cId="2280504150" sldId="267"/>
            <ac:picMk id="6" creationId="{2107F9BE-BBEE-B88F-D6D1-630EC7D8FAD2}"/>
          </ac:picMkLst>
        </pc:picChg>
      </pc:sldChg>
      <pc:sldChg chg="modSp">
        <pc:chgData name="STUD - Marek Rucki" userId="S::rucki@stud.uniza.sk::b8cc94d4-cb4f-44ae-a3ac-0b89d28a7fd8" providerId="AD" clId="Web-{0C64E478-9C75-8A6B-9EAD-71D0D265ED06}" dt="2025-03-09T16:09:20.789" v="69"/>
        <pc:sldMkLst>
          <pc:docMk/>
          <pc:sldMk cId="4186540404" sldId="269"/>
        </pc:sldMkLst>
        <pc:picChg chg="mod">
          <ac:chgData name="STUD - Marek Rucki" userId="S::rucki@stud.uniza.sk::b8cc94d4-cb4f-44ae-a3ac-0b89d28a7fd8" providerId="AD" clId="Web-{0C64E478-9C75-8A6B-9EAD-71D0D265ED06}" dt="2025-03-09T16:09:20.789" v="69"/>
          <ac:picMkLst>
            <pc:docMk/>
            <pc:sldMk cId="4186540404" sldId="269"/>
            <ac:picMk id="9221" creationId="{1CB23455-CDDE-F859-DD79-C3B0D34AD7F7}"/>
          </ac:picMkLst>
        </pc:picChg>
      </pc:sldChg>
      <pc:sldChg chg="addSp delSp modSp">
        <pc:chgData name="STUD - Marek Rucki" userId="S::rucki@stud.uniza.sk::b8cc94d4-cb4f-44ae-a3ac-0b89d28a7fd8" providerId="AD" clId="Web-{0C64E478-9C75-8A6B-9EAD-71D0D265ED06}" dt="2025-03-09T16:43:45.519" v="191" actId="20577"/>
        <pc:sldMkLst>
          <pc:docMk/>
          <pc:sldMk cId="1492857064" sldId="271"/>
        </pc:sldMkLst>
        <pc:spChg chg="mod">
          <ac:chgData name="STUD - Marek Rucki" userId="S::rucki@stud.uniza.sk::b8cc94d4-cb4f-44ae-a3ac-0b89d28a7fd8" providerId="AD" clId="Web-{0C64E478-9C75-8A6B-9EAD-71D0D265ED06}" dt="2025-03-09T16:43:45.519" v="191" actId="20577"/>
          <ac:spMkLst>
            <pc:docMk/>
            <pc:sldMk cId="1492857064" sldId="271"/>
            <ac:spMk id="3" creationId="{7D970E4F-615E-C387-AB24-BE5D41224668}"/>
          </ac:spMkLst>
        </pc:spChg>
      </pc:sldChg>
      <pc:sldChg chg="addSp delSp modSp">
        <pc:chgData name="STUD - Marek Rucki" userId="S::rucki@stud.uniza.sk::b8cc94d4-cb4f-44ae-a3ac-0b89d28a7fd8" providerId="AD" clId="Web-{0C64E478-9C75-8A6B-9EAD-71D0D265ED06}" dt="2025-03-09T16:42:52.142" v="171" actId="1076"/>
        <pc:sldMkLst>
          <pc:docMk/>
          <pc:sldMk cId="1983685880" sldId="272"/>
        </pc:sldMkLst>
        <pc:picChg chg="add mod ord">
          <ac:chgData name="STUD - Marek Rucki" userId="S::rucki@stud.uniza.sk::b8cc94d4-cb4f-44ae-a3ac-0b89d28a7fd8" providerId="AD" clId="Web-{0C64E478-9C75-8A6B-9EAD-71D0D265ED06}" dt="2025-03-09T16:42:41.684" v="169" actId="1076"/>
          <ac:picMkLst>
            <pc:docMk/>
            <pc:sldMk cId="1983685880" sldId="272"/>
            <ac:picMk id="4" creationId="{EA78F462-16A2-C586-D344-98FC4C9CC9E6}"/>
          </ac:picMkLst>
        </pc:picChg>
        <pc:picChg chg="add mod modCrop">
          <ac:chgData name="STUD - Marek Rucki" userId="S::rucki@stud.uniza.sk::b8cc94d4-cb4f-44ae-a3ac-0b89d28a7fd8" providerId="AD" clId="Web-{0C64E478-9C75-8A6B-9EAD-71D0D265ED06}" dt="2025-03-09T16:42:50.434" v="170" actId="1076"/>
          <ac:picMkLst>
            <pc:docMk/>
            <pc:sldMk cId="1983685880" sldId="272"/>
            <ac:picMk id="8" creationId="{48CA989F-088B-0BA6-91C6-7819F857DD73}"/>
          </ac:picMkLst>
        </pc:picChg>
        <pc:picChg chg="add mod modCrop">
          <ac:chgData name="STUD - Marek Rucki" userId="S::rucki@stud.uniza.sk::b8cc94d4-cb4f-44ae-a3ac-0b89d28a7fd8" providerId="AD" clId="Web-{0C64E478-9C75-8A6B-9EAD-71D0D265ED06}" dt="2025-03-09T16:42:52.142" v="171" actId="1076"/>
          <ac:picMkLst>
            <pc:docMk/>
            <pc:sldMk cId="1983685880" sldId="272"/>
            <ac:picMk id="10" creationId="{409A3125-1A53-60F7-A0D3-15389992C5B1}"/>
          </ac:picMkLst>
        </pc:picChg>
        <pc:picChg chg="mod">
          <ac:chgData name="STUD - Marek Rucki" userId="S::rucki@stud.uniza.sk::b8cc94d4-cb4f-44ae-a3ac-0b89d28a7fd8" providerId="AD" clId="Web-{0C64E478-9C75-8A6B-9EAD-71D0D265ED06}" dt="2025-03-09T16:42:29.818" v="165" actId="1076"/>
          <ac:picMkLst>
            <pc:docMk/>
            <pc:sldMk cId="1983685880" sldId="272"/>
            <ac:picMk id="12" creationId="{DDAF4659-66A5-572E-2606-FF113D0F8EB2}"/>
          </ac:picMkLst>
        </pc:picChg>
      </pc:sldChg>
      <pc:sldChg chg="addSp delSp modSp">
        <pc:chgData name="STUD - Marek Rucki" userId="S::rucki@stud.uniza.sk::b8cc94d4-cb4f-44ae-a3ac-0b89d28a7fd8" providerId="AD" clId="Web-{0C64E478-9C75-8A6B-9EAD-71D0D265ED06}" dt="2025-03-09T17:03:02.637" v="253" actId="14100"/>
        <pc:sldMkLst>
          <pc:docMk/>
          <pc:sldMk cId="3881339534" sldId="273"/>
        </pc:sldMkLst>
      </pc:sldChg>
      <pc:sldChg chg="delSp modSp add replId">
        <pc:chgData name="STUD - Marek Rucki" userId="S::rucki@stud.uniza.sk::b8cc94d4-cb4f-44ae-a3ac-0b89d28a7fd8" providerId="AD" clId="Web-{0C64E478-9C75-8A6B-9EAD-71D0D265ED06}" dt="2025-03-09T17:29:49.763" v="313" actId="20577"/>
        <pc:sldMkLst>
          <pc:docMk/>
          <pc:sldMk cId="1949378455" sldId="274"/>
        </pc:sldMkLst>
        <pc:spChg chg="mod">
          <ac:chgData name="STUD - Marek Rucki" userId="S::rucki@stud.uniza.sk::b8cc94d4-cb4f-44ae-a3ac-0b89d28a7fd8" providerId="AD" clId="Web-{0C64E478-9C75-8A6B-9EAD-71D0D265ED06}" dt="2025-03-09T17:29:49.763" v="313" actId="20577"/>
          <ac:spMkLst>
            <pc:docMk/>
            <pc:sldMk cId="1949378455" sldId="274"/>
            <ac:spMk id="2" creationId="{3BCEBA05-F78A-C330-DDBD-42ED7A3F0BE2}"/>
          </ac:spMkLst>
        </pc:spChg>
        <pc:picChg chg="mod">
          <ac:chgData name="STUD - Marek Rucki" userId="S::rucki@stud.uniza.sk::b8cc94d4-cb4f-44ae-a3ac-0b89d28a7fd8" providerId="AD" clId="Web-{0C64E478-9C75-8A6B-9EAD-71D0D265ED06}" dt="2025-03-09T17:29:43.482" v="311" actId="1076"/>
          <ac:picMkLst>
            <pc:docMk/>
            <pc:sldMk cId="1949378455" sldId="274"/>
            <ac:picMk id="16386" creationId="{7A1FD54B-A25E-6E59-23AF-B0C3A7FF0227}"/>
          </ac:picMkLst>
        </pc:picChg>
      </pc:sldChg>
      <pc:sldChg chg="addSp delSp modSp add mod replId setBg">
        <pc:chgData name="STUD - Marek Rucki" userId="S::rucki@stud.uniza.sk::b8cc94d4-cb4f-44ae-a3ac-0b89d28a7fd8" providerId="AD" clId="Web-{0C64E478-9C75-8A6B-9EAD-71D0D265ED06}" dt="2025-03-09T17:28:38.574" v="301" actId="14100"/>
        <pc:sldMkLst>
          <pc:docMk/>
          <pc:sldMk cId="1537294673" sldId="275"/>
        </pc:sldMkLst>
        <pc:spChg chg="add">
          <ac:chgData name="STUD - Marek Rucki" userId="S::rucki@stud.uniza.sk::b8cc94d4-cb4f-44ae-a3ac-0b89d28a7fd8" providerId="AD" clId="Web-{0C64E478-9C75-8A6B-9EAD-71D0D265ED06}" dt="2025-03-09T17:27:13.925" v="266"/>
          <ac:spMkLst>
            <pc:docMk/>
            <pc:sldMk cId="1537294673" sldId="275"/>
            <ac:spMk id="4" creationId="{F3060C83-F051-4F0E-ABAD-AA0DFC48B218}"/>
          </ac:spMkLst>
        </pc:spChg>
        <pc:spChg chg="add mod">
          <ac:chgData name="STUD - Marek Rucki" userId="S::rucki@stud.uniza.sk::b8cc94d4-cb4f-44ae-a3ac-0b89d28a7fd8" providerId="AD" clId="Web-{0C64E478-9C75-8A6B-9EAD-71D0D265ED06}" dt="2025-03-09T17:28:38.574" v="301" actId="14100"/>
          <ac:spMkLst>
            <pc:docMk/>
            <pc:sldMk cId="1537294673" sldId="275"/>
            <ac:spMk id="5" creationId="{76BB4B34-97FF-2C5B-7331-B83F69D70F8D}"/>
          </ac:spMkLst>
        </pc:spChg>
        <pc:spChg chg="add">
          <ac:chgData name="STUD - Marek Rucki" userId="S::rucki@stud.uniza.sk::b8cc94d4-cb4f-44ae-a3ac-0b89d28a7fd8" providerId="AD" clId="Web-{0C64E478-9C75-8A6B-9EAD-71D0D265ED06}" dt="2025-03-09T17:27:13.925" v="266"/>
          <ac:spMkLst>
            <pc:docMk/>
            <pc:sldMk cId="1537294673" sldId="275"/>
            <ac:spMk id="9" creationId="{83C98ABE-055B-441F-B07E-44F97F083C39}"/>
          </ac:spMkLst>
        </pc:spChg>
        <pc:spChg chg="add">
          <ac:chgData name="STUD - Marek Rucki" userId="S::rucki@stud.uniza.sk::b8cc94d4-cb4f-44ae-a3ac-0b89d28a7fd8" providerId="AD" clId="Web-{0C64E478-9C75-8A6B-9EAD-71D0D265ED06}" dt="2025-03-09T17:27:13.925" v="266"/>
          <ac:spMkLst>
            <pc:docMk/>
            <pc:sldMk cId="1537294673" sldId="275"/>
            <ac:spMk id="11" creationId="{29FDB030-9B49-4CED-8CCD-4D99382388AC}"/>
          </ac:spMkLst>
        </pc:spChg>
        <pc:spChg chg="add">
          <ac:chgData name="STUD - Marek Rucki" userId="S::rucki@stud.uniza.sk::b8cc94d4-cb4f-44ae-a3ac-0b89d28a7fd8" providerId="AD" clId="Web-{0C64E478-9C75-8A6B-9EAD-71D0D265ED06}" dt="2025-03-09T17:27:13.925" v="266"/>
          <ac:spMkLst>
            <pc:docMk/>
            <pc:sldMk cId="1537294673" sldId="275"/>
            <ac:spMk id="13" creationId="{3783CA14-24A1-485C-8B30-D6A5D87987AD}"/>
          </ac:spMkLst>
        </pc:spChg>
        <pc:spChg chg="add">
          <ac:chgData name="STUD - Marek Rucki" userId="S::rucki@stud.uniza.sk::b8cc94d4-cb4f-44ae-a3ac-0b89d28a7fd8" providerId="AD" clId="Web-{0C64E478-9C75-8A6B-9EAD-71D0D265ED06}" dt="2025-03-09T17:27:13.925" v="266"/>
          <ac:spMkLst>
            <pc:docMk/>
            <pc:sldMk cId="1537294673" sldId="275"/>
            <ac:spMk id="15" creationId="{9A97C86A-04D6-40F7-AE84-31AB43E6A846}"/>
          </ac:spMkLst>
        </pc:spChg>
        <pc:spChg chg="add">
          <ac:chgData name="STUD - Marek Rucki" userId="S::rucki@stud.uniza.sk::b8cc94d4-cb4f-44ae-a3ac-0b89d28a7fd8" providerId="AD" clId="Web-{0C64E478-9C75-8A6B-9EAD-71D0D265ED06}" dt="2025-03-09T17:27:13.925" v="266"/>
          <ac:spMkLst>
            <pc:docMk/>
            <pc:sldMk cId="1537294673" sldId="275"/>
            <ac:spMk id="17" creationId="{FF9F2414-84E8-453E-B1F3-389FDE8192D9}"/>
          </ac:spMkLst>
        </pc:spChg>
        <pc:spChg chg="add">
          <ac:chgData name="STUD - Marek Rucki" userId="S::rucki@stud.uniza.sk::b8cc94d4-cb4f-44ae-a3ac-0b89d28a7fd8" providerId="AD" clId="Web-{0C64E478-9C75-8A6B-9EAD-71D0D265ED06}" dt="2025-03-09T17:27:13.925" v="266"/>
          <ac:spMkLst>
            <pc:docMk/>
            <pc:sldMk cId="1537294673" sldId="275"/>
            <ac:spMk id="19" creationId="{3ECA69A1-7536-43AC-85EF-C7106179F5ED}"/>
          </ac:spMkLst>
        </pc:spChg>
        <pc:picChg chg="add mod">
          <ac:chgData name="STUD - Marek Rucki" userId="S::rucki@stud.uniza.sk::b8cc94d4-cb4f-44ae-a3ac-0b89d28a7fd8" providerId="AD" clId="Web-{0C64E478-9C75-8A6B-9EAD-71D0D265ED06}" dt="2025-03-09T17:27:16.769" v="267" actId="1076"/>
          <ac:picMkLst>
            <pc:docMk/>
            <pc:sldMk cId="1537294673" sldId="275"/>
            <ac:picMk id="2" creationId="{9BEC8C61-FA24-CC05-C0BA-085A2E5D1F21}"/>
          </ac:picMkLst>
        </pc:picChg>
      </pc:sldChg>
      <pc:sldChg chg="add del replId">
        <pc:chgData name="STUD - Marek Rucki" userId="S::rucki@stud.uniza.sk::b8cc94d4-cb4f-44ae-a3ac-0b89d28a7fd8" providerId="AD" clId="Web-{0C64E478-9C75-8A6B-9EAD-71D0D265ED06}" dt="2025-03-09T17:30:13.452" v="315"/>
        <pc:sldMkLst>
          <pc:docMk/>
          <pc:sldMk cId="28011941" sldId="276"/>
        </pc:sldMkLst>
      </pc:sldChg>
      <pc:sldChg chg="addSp delSp modSp add replId">
        <pc:chgData name="STUD - Marek Rucki" userId="S::rucki@stud.uniza.sk::b8cc94d4-cb4f-44ae-a3ac-0b89d28a7fd8" providerId="AD" clId="Web-{0C64E478-9C75-8A6B-9EAD-71D0D265ED06}" dt="2025-03-09T17:34:57.695" v="382"/>
        <pc:sldMkLst>
          <pc:docMk/>
          <pc:sldMk cId="1570628886" sldId="276"/>
        </pc:sldMkLst>
      </pc:sldChg>
    </pc:docChg>
  </pc:docChgLst>
  <pc:docChgLst>
    <pc:chgData name="STUD - Marek Rucki" userId="S::rucki@stud.uniza.sk::b8cc94d4-cb4f-44ae-a3ac-0b89d28a7fd8" providerId="AD" clId="Web-{5535C7F0-0524-7D29-AC3B-28BCBB07E7CD}"/>
    <pc:docChg chg="modSld">
      <pc:chgData name="STUD - Marek Rucki" userId="S::rucki@stud.uniza.sk::b8cc94d4-cb4f-44ae-a3ac-0b89d28a7fd8" providerId="AD" clId="Web-{5535C7F0-0524-7D29-AC3B-28BCBB07E7CD}" dt="2025-03-09T17:36:13.023" v="0"/>
      <pc:docMkLst>
        <pc:docMk/>
      </pc:docMkLst>
      <pc:sldChg chg="modSp">
        <pc:chgData name="STUD - Marek Rucki" userId="S::rucki@stud.uniza.sk::b8cc94d4-cb4f-44ae-a3ac-0b89d28a7fd8" providerId="AD" clId="Web-{5535C7F0-0524-7D29-AC3B-28BCBB07E7CD}" dt="2025-03-09T17:36:13.023" v="0"/>
        <pc:sldMkLst>
          <pc:docMk/>
          <pc:sldMk cId="1570628886" sldId="276"/>
        </pc:sldMkLst>
      </pc:sldChg>
    </pc:docChg>
  </pc:docChgLst>
  <pc:docChgLst>
    <pc:chgData name="STUD - Marek Rucki" userId="S::rucki@stud.uniza.sk::b8cc94d4-cb4f-44ae-a3ac-0b89d28a7fd8" providerId="AD" clId="Web-{92D96570-723D-E27E-CAB5-CB2B3D405168}"/>
    <pc:docChg chg="modSld addMainMaster delMainMaster">
      <pc:chgData name="STUD - Marek Rucki" userId="S::rucki@stud.uniza.sk::b8cc94d4-cb4f-44ae-a3ac-0b89d28a7fd8" providerId="AD" clId="Web-{92D96570-723D-E27E-CAB5-CB2B3D405168}" dt="2025-03-09T14:25:01.264" v="59" actId="20577"/>
      <pc:docMkLst>
        <pc:docMk/>
      </pc:docMkLst>
      <pc:sldChg chg="addSp delSp modSp mod setBg modClrScheme chgLayout">
        <pc:chgData name="STUD - Marek Rucki" userId="S::rucki@stud.uniza.sk::b8cc94d4-cb4f-44ae-a3ac-0b89d28a7fd8" providerId="AD" clId="Web-{92D96570-723D-E27E-CAB5-CB2B3D405168}" dt="2025-03-09T14:23:26.442" v="40"/>
        <pc:sldMkLst>
          <pc:docMk/>
          <pc:sldMk cId="822599757" sldId="256"/>
        </pc:sldMkLst>
        <pc:spChg chg="mod ord">
          <ac:chgData name="STUD - Marek Rucki" userId="S::rucki@stud.uniza.sk::b8cc94d4-cb4f-44ae-a3ac-0b89d28a7fd8" providerId="AD" clId="Web-{92D96570-723D-E27E-CAB5-CB2B3D405168}" dt="2025-03-09T14:23:26.442" v="40"/>
          <ac:spMkLst>
            <pc:docMk/>
            <pc:sldMk cId="822599757" sldId="256"/>
            <ac:spMk id="2" creationId="{784317B6-057B-8843-FEF9-3CAB06C7BC00}"/>
          </ac:spMkLst>
        </pc:spChg>
        <pc:spChg chg="mod ord">
          <ac:chgData name="STUD - Marek Rucki" userId="S::rucki@stud.uniza.sk::b8cc94d4-cb4f-44ae-a3ac-0b89d28a7fd8" providerId="AD" clId="Web-{92D96570-723D-E27E-CAB5-CB2B3D405168}" dt="2025-03-09T14:23:26.442" v="40"/>
          <ac:spMkLst>
            <pc:docMk/>
            <pc:sldMk cId="822599757" sldId="256"/>
            <ac:spMk id="3" creationId="{F8E8EA52-E056-3E27-11DB-A988D2C01F7E}"/>
          </ac:spMkLst>
        </pc:spChg>
      </pc:sldChg>
      <pc:sldChg chg="modSp mod modClrScheme chgLayout">
        <pc:chgData name="STUD - Marek Rucki" userId="S::rucki@stud.uniza.sk::b8cc94d4-cb4f-44ae-a3ac-0b89d28a7fd8" providerId="AD" clId="Web-{92D96570-723D-E27E-CAB5-CB2B3D405168}" dt="2025-03-09T14:21:32.986" v="38" actId="20577"/>
        <pc:sldMkLst>
          <pc:docMk/>
          <pc:sldMk cId="3525518517" sldId="257"/>
        </pc:sldMkLst>
        <pc:spChg chg="mod ord">
          <ac:chgData name="STUD - Marek Rucki" userId="S::rucki@stud.uniza.sk::b8cc94d4-cb4f-44ae-a3ac-0b89d28a7fd8" providerId="AD" clId="Web-{92D96570-723D-E27E-CAB5-CB2B3D405168}" dt="2025-03-09T14:21:32.986" v="38" actId="20577"/>
          <ac:spMkLst>
            <pc:docMk/>
            <pc:sldMk cId="3525518517" sldId="257"/>
            <ac:spMk id="2" creationId="{12D7DD6A-07C2-0789-F3E4-B7C2AB9C8EAE}"/>
          </ac:spMkLst>
        </pc:spChg>
        <pc:spChg chg="mod ord">
          <ac:chgData name="STUD - Marek Rucki" userId="S::rucki@stud.uniza.sk::b8cc94d4-cb4f-44ae-a3ac-0b89d28a7fd8" providerId="AD" clId="Web-{92D96570-723D-E27E-CAB5-CB2B3D405168}" dt="2025-03-09T14:17:59.211" v="23"/>
          <ac:spMkLst>
            <pc:docMk/>
            <pc:sldMk cId="3525518517" sldId="257"/>
            <ac:spMk id="3" creationId="{D03BC076-EC3F-2D84-2A2E-301EF4E1906D}"/>
          </ac:spMkLst>
        </pc:spChg>
      </pc:sldChg>
      <pc:sldChg chg="modSp mod modClrScheme chgLayout">
        <pc:chgData name="STUD - Marek Rucki" userId="S::rucki@stud.uniza.sk::b8cc94d4-cb4f-44ae-a3ac-0b89d28a7fd8" providerId="AD" clId="Web-{92D96570-723D-E27E-CAB5-CB2B3D405168}" dt="2025-03-09T14:17:59.211" v="23"/>
        <pc:sldMkLst>
          <pc:docMk/>
          <pc:sldMk cId="920402413" sldId="258"/>
        </pc:sldMkLst>
      </pc:sldChg>
      <pc:sldChg chg="modSp mod modClrScheme chgLayout">
        <pc:chgData name="STUD - Marek Rucki" userId="S::rucki@stud.uniza.sk::b8cc94d4-cb4f-44ae-a3ac-0b89d28a7fd8" providerId="AD" clId="Web-{92D96570-723D-E27E-CAB5-CB2B3D405168}" dt="2025-03-09T14:17:59.211" v="23"/>
        <pc:sldMkLst>
          <pc:docMk/>
          <pc:sldMk cId="82836372" sldId="259"/>
        </pc:sldMkLst>
        <pc:spChg chg="mod ord">
          <ac:chgData name="STUD - Marek Rucki" userId="S::rucki@stud.uniza.sk::b8cc94d4-cb4f-44ae-a3ac-0b89d28a7fd8" providerId="AD" clId="Web-{92D96570-723D-E27E-CAB5-CB2B3D405168}" dt="2025-03-09T14:17:59.211" v="23"/>
          <ac:spMkLst>
            <pc:docMk/>
            <pc:sldMk cId="82836372" sldId="259"/>
            <ac:spMk id="2" creationId="{B0920A10-D746-5CE5-AF70-DA97C8299C72}"/>
          </ac:spMkLst>
        </pc:spChg>
        <pc:spChg chg="mod ord">
          <ac:chgData name="STUD - Marek Rucki" userId="S::rucki@stud.uniza.sk::b8cc94d4-cb4f-44ae-a3ac-0b89d28a7fd8" providerId="AD" clId="Web-{92D96570-723D-E27E-CAB5-CB2B3D405168}" dt="2025-03-09T14:17:59.211" v="23"/>
          <ac:spMkLst>
            <pc:docMk/>
            <pc:sldMk cId="82836372" sldId="259"/>
            <ac:spMk id="3" creationId="{96CB8D1E-EBE5-C24E-F6DE-EDB529C10C49}"/>
          </ac:spMkLst>
        </pc:spChg>
      </pc:sldChg>
      <pc:sldChg chg="modSp mod modClrScheme chgLayout">
        <pc:chgData name="STUD - Marek Rucki" userId="S::rucki@stud.uniza.sk::b8cc94d4-cb4f-44ae-a3ac-0b89d28a7fd8" providerId="AD" clId="Web-{92D96570-723D-E27E-CAB5-CB2B3D405168}" dt="2025-03-09T14:17:59.211" v="23"/>
        <pc:sldMkLst>
          <pc:docMk/>
          <pc:sldMk cId="1540896586" sldId="260"/>
        </pc:sldMkLst>
        <pc:spChg chg="mod ord">
          <ac:chgData name="STUD - Marek Rucki" userId="S::rucki@stud.uniza.sk::b8cc94d4-cb4f-44ae-a3ac-0b89d28a7fd8" providerId="AD" clId="Web-{92D96570-723D-E27E-CAB5-CB2B3D405168}" dt="2025-03-09T14:17:59.211" v="23"/>
          <ac:spMkLst>
            <pc:docMk/>
            <pc:sldMk cId="1540896586" sldId="260"/>
            <ac:spMk id="2" creationId="{E7DFE45A-FBF7-FD1D-F0CA-AE17B9FBB9B4}"/>
          </ac:spMkLst>
        </pc:spChg>
      </pc:sldChg>
      <pc:sldChg chg="modSp mod modClrScheme chgLayout">
        <pc:chgData name="STUD - Marek Rucki" userId="S::rucki@stud.uniza.sk::b8cc94d4-cb4f-44ae-a3ac-0b89d28a7fd8" providerId="AD" clId="Web-{92D96570-723D-E27E-CAB5-CB2B3D405168}" dt="2025-03-09T14:17:59.211" v="23"/>
        <pc:sldMkLst>
          <pc:docMk/>
          <pc:sldMk cId="3566516640" sldId="261"/>
        </pc:sldMkLst>
      </pc:sldChg>
      <pc:sldChg chg="modSp">
        <pc:chgData name="STUD - Marek Rucki" userId="S::rucki@stud.uniza.sk::b8cc94d4-cb4f-44ae-a3ac-0b89d28a7fd8" providerId="AD" clId="Web-{92D96570-723D-E27E-CAB5-CB2B3D405168}" dt="2025-03-09T14:25:01.264" v="59" actId="20577"/>
        <pc:sldMkLst>
          <pc:docMk/>
          <pc:sldMk cId="3863230373" sldId="262"/>
        </pc:sldMkLst>
        <pc:spChg chg="mod">
          <ac:chgData name="STUD - Marek Rucki" userId="S::rucki@stud.uniza.sk::b8cc94d4-cb4f-44ae-a3ac-0b89d28a7fd8" providerId="AD" clId="Web-{92D96570-723D-E27E-CAB5-CB2B3D405168}" dt="2025-03-09T14:25:01.264" v="59" actId="20577"/>
          <ac:spMkLst>
            <pc:docMk/>
            <pc:sldMk cId="3863230373" sldId="262"/>
            <ac:spMk id="2" creationId="{7252F002-3E7B-561C-B87F-D41946164D1D}"/>
          </ac:spMkLst>
        </pc:spChg>
      </pc:sldChg>
      <pc:sldMasterChg chg="del delSldLayout">
        <pc:chgData name="STUD - Marek Rucki" userId="S::rucki@stud.uniza.sk::b8cc94d4-cb4f-44ae-a3ac-0b89d28a7fd8" providerId="AD" clId="Web-{92D96570-723D-E27E-CAB5-CB2B3D405168}" dt="2025-03-09T14:17:06.288" v="14"/>
        <pc:sldMasterMkLst>
          <pc:docMk/>
          <pc:sldMasterMk cId="1179411839" sldId="2147483660"/>
        </pc:sldMasterMkLst>
        <pc:sldLayoutChg chg="del">
          <pc:chgData name="STUD - Marek Rucki" userId="S::rucki@stud.uniza.sk::b8cc94d4-cb4f-44ae-a3ac-0b89d28a7fd8" providerId="AD" clId="Web-{92D96570-723D-E27E-CAB5-CB2B3D405168}" dt="2025-03-09T14:17:06.288" v="14"/>
          <pc:sldLayoutMkLst>
            <pc:docMk/>
            <pc:sldMasterMk cId="1179411839" sldId="2147483660"/>
            <pc:sldLayoutMk cId="652312575" sldId="2147483661"/>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3873072238" sldId="2147483662"/>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2800469933" sldId="2147483663"/>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2162966214" sldId="2147483664"/>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2195423766" sldId="2147483665"/>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3471718142" sldId="2147483666"/>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3800597884" sldId="2147483667"/>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153394072" sldId="2147483668"/>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1320232666" sldId="2147483669"/>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4020067049" sldId="2147483670"/>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3313195790" sldId="2147483671"/>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656442485" sldId="2147483672"/>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3028288650" sldId="2147483673"/>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3409432927" sldId="2147483674"/>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2050250369" sldId="2147483675"/>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3473056163" sldId="2147483676"/>
          </pc:sldLayoutMkLst>
        </pc:sldLayoutChg>
        <pc:sldLayoutChg chg="del">
          <pc:chgData name="STUD - Marek Rucki" userId="S::rucki@stud.uniza.sk::b8cc94d4-cb4f-44ae-a3ac-0b89d28a7fd8" providerId="AD" clId="Web-{92D96570-723D-E27E-CAB5-CB2B3D405168}" dt="2025-03-09T14:17:06.288" v="14"/>
          <pc:sldLayoutMkLst>
            <pc:docMk/>
            <pc:sldMasterMk cId="1179411839" sldId="2147483660"/>
            <pc:sldLayoutMk cId="1267360060" sldId="2147483677"/>
          </pc:sldLayoutMkLst>
        </pc:sldLayoutChg>
      </pc:sldMasterChg>
      <pc:sldMasterChg chg="add del addSldLayout delSldLayout modSldLayout">
        <pc:chgData name="STUD - Marek Rucki" userId="S::rucki@stud.uniza.sk::b8cc94d4-cb4f-44ae-a3ac-0b89d28a7fd8" providerId="AD" clId="Web-{92D96570-723D-E27E-CAB5-CB2B3D405168}" dt="2025-03-09T14:17:20.710" v="15"/>
        <pc:sldMasterMkLst>
          <pc:docMk/>
          <pc:sldMasterMk cId="1361537797" sldId="2147483678"/>
        </pc:sldMasterMkLst>
        <pc:sldLayoutChg chg="add del mod replId">
          <pc:chgData name="STUD - Marek Rucki" userId="S::rucki@stud.uniza.sk::b8cc94d4-cb4f-44ae-a3ac-0b89d28a7fd8" providerId="AD" clId="Web-{92D96570-723D-E27E-CAB5-CB2B3D405168}" dt="2025-03-09T14:17:20.710" v="15"/>
          <pc:sldLayoutMkLst>
            <pc:docMk/>
            <pc:sldMasterMk cId="1361537797" sldId="2147483678"/>
            <pc:sldLayoutMk cId="1197851415" sldId="2147483679"/>
          </pc:sldLayoutMkLst>
        </pc:sldLayoutChg>
        <pc:sldLayoutChg chg="add del mod replId">
          <pc:chgData name="STUD - Marek Rucki" userId="S::rucki@stud.uniza.sk::b8cc94d4-cb4f-44ae-a3ac-0b89d28a7fd8" providerId="AD" clId="Web-{92D96570-723D-E27E-CAB5-CB2B3D405168}" dt="2025-03-09T14:17:20.710" v="15"/>
          <pc:sldLayoutMkLst>
            <pc:docMk/>
            <pc:sldMasterMk cId="1361537797" sldId="2147483678"/>
            <pc:sldLayoutMk cId="3714262651" sldId="2147483680"/>
          </pc:sldLayoutMkLst>
        </pc:sldLayoutChg>
        <pc:sldLayoutChg chg="add del mod replId">
          <pc:chgData name="STUD - Marek Rucki" userId="S::rucki@stud.uniza.sk::b8cc94d4-cb4f-44ae-a3ac-0b89d28a7fd8" providerId="AD" clId="Web-{92D96570-723D-E27E-CAB5-CB2B3D405168}" dt="2025-03-09T14:17:20.710" v="15"/>
          <pc:sldLayoutMkLst>
            <pc:docMk/>
            <pc:sldMasterMk cId="1361537797" sldId="2147483678"/>
            <pc:sldLayoutMk cId="1062326559" sldId="2147483681"/>
          </pc:sldLayoutMkLst>
        </pc:sldLayoutChg>
        <pc:sldLayoutChg chg="add del mod replId">
          <pc:chgData name="STUD - Marek Rucki" userId="S::rucki@stud.uniza.sk::b8cc94d4-cb4f-44ae-a3ac-0b89d28a7fd8" providerId="AD" clId="Web-{92D96570-723D-E27E-CAB5-CB2B3D405168}" dt="2025-03-09T14:17:20.710" v="15"/>
          <pc:sldLayoutMkLst>
            <pc:docMk/>
            <pc:sldMasterMk cId="1361537797" sldId="2147483678"/>
            <pc:sldLayoutMk cId="3810477162" sldId="2147483682"/>
          </pc:sldLayoutMkLst>
        </pc:sldLayoutChg>
        <pc:sldLayoutChg chg="add del mod replId">
          <pc:chgData name="STUD - Marek Rucki" userId="S::rucki@stud.uniza.sk::b8cc94d4-cb4f-44ae-a3ac-0b89d28a7fd8" providerId="AD" clId="Web-{92D96570-723D-E27E-CAB5-CB2B3D405168}" dt="2025-03-09T14:17:20.710" v="15"/>
          <pc:sldLayoutMkLst>
            <pc:docMk/>
            <pc:sldMasterMk cId="1361537797" sldId="2147483678"/>
            <pc:sldLayoutMk cId="2582094461" sldId="2147483683"/>
          </pc:sldLayoutMkLst>
        </pc:sldLayoutChg>
        <pc:sldLayoutChg chg="add del mod replId">
          <pc:chgData name="STUD - Marek Rucki" userId="S::rucki@stud.uniza.sk::b8cc94d4-cb4f-44ae-a3ac-0b89d28a7fd8" providerId="AD" clId="Web-{92D96570-723D-E27E-CAB5-CB2B3D405168}" dt="2025-03-09T14:17:20.710" v="15"/>
          <pc:sldLayoutMkLst>
            <pc:docMk/>
            <pc:sldMasterMk cId="1361537797" sldId="2147483678"/>
            <pc:sldLayoutMk cId="1411490413" sldId="2147483684"/>
          </pc:sldLayoutMkLst>
        </pc:sldLayoutChg>
        <pc:sldLayoutChg chg="add del mod replId">
          <pc:chgData name="STUD - Marek Rucki" userId="S::rucki@stud.uniza.sk::b8cc94d4-cb4f-44ae-a3ac-0b89d28a7fd8" providerId="AD" clId="Web-{92D96570-723D-E27E-CAB5-CB2B3D405168}" dt="2025-03-09T14:17:20.710" v="15"/>
          <pc:sldLayoutMkLst>
            <pc:docMk/>
            <pc:sldMasterMk cId="1361537797" sldId="2147483678"/>
            <pc:sldLayoutMk cId="487925984" sldId="2147483685"/>
          </pc:sldLayoutMkLst>
        </pc:sldLayoutChg>
        <pc:sldLayoutChg chg="add del mod replId">
          <pc:chgData name="STUD - Marek Rucki" userId="S::rucki@stud.uniza.sk::b8cc94d4-cb4f-44ae-a3ac-0b89d28a7fd8" providerId="AD" clId="Web-{92D96570-723D-E27E-CAB5-CB2B3D405168}" dt="2025-03-09T14:17:20.710" v="15"/>
          <pc:sldLayoutMkLst>
            <pc:docMk/>
            <pc:sldMasterMk cId="1361537797" sldId="2147483678"/>
            <pc:sldLayoutMk cId="1723730372" sldId="2147483686"/>
          </pc:sldLayoutMkLst>
        </pc:sldLayoutChg>
        <pc:sldLayoutChg chg="add del mod replId">
          <pc:chgData name="STUD - Marek Rucki" userId="S::rucki@stud.uniza.sk::b8cc94d4-cb4f-44ae-a3ac-0b89d28a7fd8" providerId="AD" clId="Web-{92D96570-723D-E27E-CAB5-CB2B3D405168}" dt="2025-03-09T14:17:20.710" v="15"/>
          <pc:sldLayoutMkLst>
            <pc:docMk/>
            <pc:sldMasterMk cId="1361537797" sldId="2147483678"/>
            <pc:sldLayoutMk cId="1291325293" sldId="2147483687"/>
          </pc:sldLayoutMkLst>
        </pc:sldLayoutChg>
        <pc:sldLayoutChg chg="add del mod replId">
          <pc:chgData name="STUD - Marek Rucki" userId="S::rucki@stud.uniza.sk::b8cc94d4-cb4f-44ae-a3ac-0b89d28a7fd8" providerId="AD" clId="Web-{92D96570-723D-E27E-CAB5-CB2B3D405168}" dt="2025-03-09T14:17:20.710" v="15"/>
          <pc:sldLayoutMkLst>
            <pc:docMk/>
            <pc:sldMasterMk cId="1361537797" sldId="2147483678"/>
            <pc:sldLayoutMk cId="581789450" sldId="2147483688"/>
          </pc:sldLayoutMkLst>
        </pc:sldLayoutChg>
        <pc:sldLayoutChg chg="add del mod replId">
          <pc:chgData name="STUD - Marek Rucki" userId="S::rucki@stud.uniza.sk::b8cc94d4-cb4f-44ae-a3ac-0b89d28a7fd8" providerId="AD" clId="Web-{92D96570-723D-E27E-CAB5-CB2B3D405168}" dt="2025-03-09T14:17:20.710" v="15"/>
          <pc:sldLayoutMkLst>
            <pc:docMk/>
            <pc:sldMasterMk cId="1361537797" sldId="2147483678"/>
            <pc:sldLayoutMk cId="932634667" sldId="2147483689"/>
          </pc:sldLayoutMkLst>
        </pc:sldLayoutChg>
      </pc:sldMasterChg>
      <pc:sldMasterChg chg="add del addSldLayout delSldLayout modSldLayout">
        <pc:chgData name="STUD - Marek Rucki" userId="S::rucki@stud.uniza.sk::b8cc94d4-cb4f-44ae-a3ac-0b89d28a7fd8" providerId="AD" clId="Web-{92D96570-723D-E27E-CAB5-CB2B3D405168}" dt="2025-03-09T14:17:28.913" v="16"/>
        <pc:sldMasterMkLst>
          <pc:docMk/>
          <pc:sldMasterMk cId="330814784" sldId="2147483690"/>
        </pc:sldMasterMkLst>
        <pc:sldLayoutChg chg="add del mod replId">
          <pc:chgData name="STUD - Marek Rucki" userId="S::rucki@stud.uniza.sk::b8cc94d4-cb4f-44ae-a3ac-0b89d28a7fd8" providerId="AD" clId="Web-{92D96570-723D-E27E-CAB5-CB2B3D405168}" dt="2025-03-09T14:17:28.913" v="16"/>
          <pc:sldLayoutMkLst>
            <pc:docMk/>
            <pc:sldMasterMk cId="330814784" sldId="2147483690"/>
            <pc:sldLayoutMk cId="3597636162" sldId="2147483691"/>
          </pc:sldLayoutMkLst>
        </pc:sldLayoutChg>
        <pc:sldLayoutChg chg="add del mod replId">
          <pc:chgData name="STUD - Marek Rucki" userId="S::rucki@stud.uniza.sk::b8cc94d4-cb4f-44ae-a3ac-0b89d28a7fd8" providerId="AD" clId="Web-{92D96570-723D-E27E-CAB5-CB2B3D405168}" dt="2025-03-09T14:17:28.913" v="16"/>
          <pc:sldLayoutMkLst>
            <pc:docMk/>
            <pc:sldMasterMk cId="330814784" sldId="2147483690"/>
            <pc:sldLayoutMk cId="891292177" sldId="2147483692"/>
          </pc:sldLayoutMkLst>
        </pc:sldLayoutChg>
        <pc:sldLayoutChg chg="add del mod replId">
          <pc:chgData name="STUD - Marek Rucki" userId="S::rucki@stud.uniza.sk::b8cc94d4-cb4f-44ae-a3ac-0b89d28a7fd8" providerId="AD" clId="Web-{92D96570-723D-E27E-CAB5-CB2B3D405168}" dt="2025-03-09T14:17:28.913" v="16"/>
          <pc:sldLayoutMkLst>
            <pc:docMk/>
            <pc:sldMasterMk cId="330814784" sldId="2147483690"/>
            <pc:sldLayoutMk cId="2039319829" sldId="2147483693"/>
          </pc:sldLayoutMkLst>
        </pc:sldLayoutChg>
        <pc:sldLayoutChg chg="add del mod replId">
          <pc:chgData name="STUD - Marek Rucki" userId="S::rucki@stud.uniza.sk::b8cc94d4-cb4f-44ae-a3ac-0b89d28a7fd8" providerId="AD" clId="Web-{92D96570-723D-E27E-CAB5-CB2B3D405168}" dt="2025-03-09T14:17:28.913" v="16"/>
          <pc:sldLayoutMkLst>
            <pc:docMk/>
            <pc:sldMasterMk cId="330814784" sldId="2147483690"/>
            <pc:sldLayoutMk cId="413414519" sldId="2147483694"/>
          </pc:sldLayoutMkLst>
        </pc:sldLayoutChg>
        <pc:sldLayoutChg chg="add del mod replId">
          <pc:chgData name="STUD - Marek Rucki" userId="S::rucki@stud.uniza.sk::b8cc94d4-cb4f-44ae-a3ac-0b89d28a7fd8" providerId="AD" clId="Web-{92D96570-723D-E27E-CAB5-CB2B3D405168}" dt="2025-03-09T14:17:28.913" v="16"/>
          <pc:sldLayoutMkLst>
            <pc:docMk/>
            <pc:sldMasterMk cId="330814784" sldId="2147483690"/>
            <pc:sldLayoutMk cId="496399300" sldId="2147483695"/>
          </pc:sldLayoutMkLst>
        </pc:sldLayoutChg>
        <pc:sldLayoutChg chg="add del mod replId">
          <pc:chgData name="STUD - Marek Rucki" userId="S::rucki@stud.uniza.sk::b8cc94d4-cb4f-44ae-a3ac-0b89d28a7fd8" providerId="AD" clId="Web-{92D96570-723D-E27E-CAB5-CB2B3D405168}" dt="2025-03-09T14:17:28.913" v="16"/>
          <pc:sldLayoutMkLst>
            <pc:docMk/>
            <pc:sldMasterMk cId="330814784" sldId="2147483690"/>
            <pc:sldLayoutMk cId="4153342340" sldId="2147483696"/>
          </pc:sldLayoutMkLst>
        </pc:sldLayoutChg>
        <pc:sldLayoutChg chg="add del mod replId">
          <pc:chgData name="STUD - Marek Rucki" userId="S::rucki@stud.uniza.sk::b8cc94d4-cb4f-44ae-a3ac-0b89d28a7fd8" providerId="AD" clId="Web-{92D96570-723D-E27E-CAB5-CB2B3D405168}" dt="2025-03-09T14:17:28.913" v="16"/>
          <pc:sldLayoutMkLst>
            <pc:docMk/>
            <pc:sldMasterMk cId="330814784" sldId="2147483690"/>
            <pc:sldLayoutMk cId="445545841" sldId="2147483697"/>
          </pc:sldLayoutMkLst>
        </pc:sldLayoutChg>
        <pc:sldLayoutChg chg="add del mod replId">
          <pc:chgData name="STUD - Marek Rucki" userId="S::rucki@stud.uniza.sk::b8cc94d4-cb4f-44ae-a3ac-0b89d28a7fd8" providerId="AD" clId="Web-{92D96570-723D-E27E-CAB5-CB2B3D405168}" dt="2025-03-09T14:17:28.913" v="16"/>
          <pc:sldLayoutMkLst>
            <pc:docMk/>
            <pc:sldMasterMk cId="330814784" sldId="2147483690"/>
            <pc:sldLayoutMk cId="2676540454" sldId="2147483698"/>
          </pc:sldLayoutMkLst>
        </pc:sldLayoutChg>
        <pc:sldLayoutChg chg="add del mod replId">
          <pc:chgData name="STUD - Marek Rucki" userId="S::rucki@stud.uniza.sk::b8cc94d4-cb4f-44ae-a3ac-0b89d28a7fd8" providerId="AD" clId="Web-{92D96570-723D-E27E-CAB5-CB2B3D405168}" dt="2025-03-09T14:17:28.913" v="16"/>
          <pc:sldLayoutMkLst>
            <pc:docMk/>
            <pc:sldMasterMk cId="330814784" sldId="2147483690"/>
            <pc:sldLayoutMk cId="809421724" sldId="2147483699"/>
          </pc:sldLayoutMkLst>
        </pc:sldLayoutChg>
        <pc:sldLayoutChg chg="add del mod replId">
          <pc:chgData name="STUD - Marek Rucki" userId="S::rucki@stud.uniza.sk::b8cc94d4-cb4f-44ae-a3ac-0b89d28a7fd8" providerId="AD" clId="Web-{92D96570-723D-E27E-CAB5-CB2B3D405168}" dt="2025-03-09T14:17:28.913" v="16"/>
          <pc:sldLayoutMkLst>
            <pc:docMk/>
            <pc:sldMasterMk cId="330814784" sldId="2147483690"/>
            <pc:sldLayoutMk cId="3316010693" sldId="2147483700"/>
          </pc:sldLayoutMkLst>
        </pc:sldLayoutChg>
        <pc:sldLayoutChg chg="add del mod replId">
          <pc:chgData name="STUD - Marek Rucki" userId="S::rucki@stud.uniza.sk::b8cc94d4-cb4f-44ae-a3ac-0b89d28a7fd8" providerId="AD" clId="Web-{92D96570-723D-E27E-CAB5-CB2B3D405168}" dt="2025-03-09T14:17:28.913" v="16"/>
          <pc:sldLayoutMkLst>
            <pc:docMk/>
            <pc:sldMasterMk cId="330814784" sldId="2147483690"/>
            <pc:sldLayoutMk cId="3422052685" sldId="2147483701"/>
          </pc:sldLayoutMkLst>
        </pc:sldLayoutChg>
      </pc:sldMasterChg>
      <pc:sldMasterChg chg="add del addSldLayout delSldLayout modSldLayout">
        <pc:chgData name="STUD - Marek Rucki" userId="S::rucki@stud.uniza.sk::b8cc94d4-cb4f-44ae-a3ac-0b89d28a7fd8" providerId="AD" clId="Web-{92D96570-723D-E27E-CAB5-CB2B3D405168}" dt="2025-03-09T14:17:34.992" v="17"/>
        <pc:sldMasterMkLst>
          <pc:docMk/>
          <pc:sldMasterMk cId="212488707" sldId="2147483702"/>
        </pc:sldMasterMkLst>
        <pc:sldLayoutChg chg="add del mod replId">
          <pc:chgData name="STUD - Marek Rucki" userId="S::rucki@stud.uniza.sk::b8cc94d4-cb4f-44ae-a3ac-0b89d28a7fd8" providerId="AD" clId="Web-{92D96570-723D-E27E-CAB5-CB2B3D405168}" dt="2025-03-09T14:17:34.992" v="17"/>
          <pc:sldLayoutMkLst>
            <pc:docMk/>
            <pc:sldMasterMk cId="212488707" sldId="2147483702"/>
            <pc:sldLayoutMk cId="2162714229" sldId="2147483703"/>
          </pc:sldLayoutMkLst>
        </pc:sldLayoutChg>
        <pc:sldLayoutChg chg="add del mod replId">
          <pc:chgData name="STUD - Marek Rucki" userId="S::rucki@stud.uniza.sk::b8cc94d4-cb4f-44ae-a3ac-0b89d28a7fd8" providerId="AD" clId="Web-{92D96570-723D-E27E-CAB5-CB2B3D405168}" dt="2025-03-09T14:17:34.992" v="17"/>
          <pc:sldLayoutMkLst>
            <pc:docMk/>
            <pc:sldMasterMk cId="212488707" sldId="2147483702"/>
            <pc:sldLayoutMk cId="3077645445" sldId="2147483704"/>
          </pc:sldLayoutMkLst>
        </pc:sldLayoutChg>
        <pc:sldLayoutChg chg="add del mod replId">
          <pc:chgData name="STUD - Marek Rucki" userId="S::rucki@stud.uniza.sk::b8cc94d4-cb4f-44ae-a3ac-0b89d28a7fd8" providerId="AD" clId="Web-{92D96570-723D-E27E-CAB5-CB2B3D405168}" dt="2025-03-09T14:17:34.992" v="17"/>
          <pc:sldLayoutMkLst>
            <pc:docMk/>
            <pc:sldMasterMk cId="212488707" sldId="2147483702"/>
            <pc:sldLayoutMk cId="1561318407" sldId="2147483705"/>
          </pc:sldLayoutMkLst>
        </pc:sldLayoutChg>
        <pc:sldLayoutChg chg="add del mod replId">
          <pc:chgData name="STUD - Marek Rucki" userId="S::rucki@stud.uniza.sk::b8cc94d4-cb4f-44ae-a3ac-0b89d28a7fd8" providerId="AD" clId="Web-{92D96570-723D-E27E-CAB5-CB2B3D405168}" dt="2025-03-09T14:17:34.992" v="17"/>
          <pc:sldLayoutMkLst>
            <pc:docMk/>
            <pc:sldMasterMk cId="212488707" sldId="2147483702"/>
            <pc:sldLayoutMk cId="3352634821" sldId="2147483706"/>
          </pc:sldLayoutMkLst>
        </pc:sldLayoutChg>
        <pc:sldLayoutChg chg="add del mod replId">
          <pc:chgData name="STUD - Marek Rucki" userId="S::rucki@stud.uniza.sk::b8cc94d4-cb4f-44ae-a3ac-0b89d28a7fd8" providerId="AD" clId="Web-{92D96570-723D-E27E-CAB5-CB2B3D405168}" dt="2025-03-09T14:17:34.992" v="17"/>
          <pc:sldLayoutMkLst>
            <pc:docMk/>
            <pc:sldMasterMk cId="212488707" sldId="2147483702"/>
            <pc:sldLayoutMk cId="4047460490" sldId="2147483707"/>
          </pc:sldLayoutMkLst>
        </pc:sldLayoutChg>
        <pc:sldLayoutChg chg="add del mod replId">
          <pc:chgData name="STUD - Marek Rucki" userId="S::rucki@stud.uniza.sk::b8cc94d4-cb4f-44ae-a3ac-0b89d28a7fd8" providerId="AD" clId="Web-{92D96570-723D-E27E-CAB5-CB2B3D405168}" dt="2025-03-09T14:17:34.992" v="17"/>
          <pc:sldLayoutMkLst>
            <pc:docMk/>
            <pc:sldMasterMk cId="212488707" sldId="2147483702"/>
            <pc:sldLayoutMk cId="3524339396" sldId="2147483708"/>
          </pc:sldLayoutMkLst>
        </pc:sldLayoutChg>
        <pc:sldLayoutChg chg="add del mod replId">
          <pc:chgData name="STUD - Marek Rucki" userId="S::rucki@stud.uniza.sk::b8cc94d4-cb4f-44ae-a3ac-0b89d28a7fd8" providerId="AD" clId="Web-{92D96570-723D-E27E-CAB5-CB2B3D405168}" dt="2025-03-09T14:17:34.992" v="17"/>
          <pc:sldLayoutMkLst>
            <pc:docMk/>
            <pc:sldMasterMk cId="212488707" sldId="2147483702"/>
            <pc:sldLayoutMk cId="731942164" sldId="2147483709"/>
          </pc:sldLayoutMkLst>
        </pc:sldLayoutChg>
        <pc:sldLayoutChg chg="add del mod replId">
          <pc:chgData name="STUD - Marek Rucki" userId="S::rucki@stud.uniza.sk::b8cc94d4-cb4f-44ae-a3ac-0b89d28a7fd8" providerId="AD" clId="Web-{92D96570-723D-E27E-CAB5-CB2B3D405168}" dt="2025-03-09T14:17:34.992" v="17"/>
          <pc:sldLayoutMkLst>
            <pc:docMk/>
            <pc:sldMasterMk cId="212488707" sldId="2147483702"/>
            <pc:sldLayoutMk cId="1937638872" sldId="2147483710"/>
          </pc:sldLayoutMkLst>
        </pc:sldLayoutChg>
        <pc:sldLayoutChg chg="add del mod replId">
          <pc:chgData name="STUD - Marek Rucki" userId="S::rucki@stud.uniza.sk::b8cc94d4-cb4f-44ae-a3ac-0b89d28a7fd8" providerId="AD" clId="Web-{92D96570-723D-E27E-CAB5-CB2B3D405168}" dt="2025-03-09T14:17:34.992" v="17"/>
          <pc:sldLayoutMkLst>
            <pc:docMk/>
            <pc:sldMasterMk cId="212488707" sldId="2147483702"/>
            <pc:sldLayoutMk cId="1173240489" sldId="2147483711"/>
          </pc:sldLayoutMkLst>
        </pc:sldLayoutChg>
        <pc:sldLayoutChg chg="add del mod replId">
          <pc:chgData name="STUD - Marek Rucki" userId="S::rucki@stud.uniza.sk::b8cc94d4-cb4f-44ae-a3ac-0b89d28a7fd8" providerId="AD" clId="Web-{92D96570-723D-E27E-CAB5-CB2B3D405168}" dt="2025-03-09T14:17:34.992" v="17"/>
          <pc:sldLayoutMkLst>
            <pc:docMk/>
            <pc:sldMasterMk cId="212488707" sldId="2147483702"/>
            <pc:sldLayoutMk cId="1408988445" sldId="2147483712"/>
          </pc:sldLayoutMkLst>
        </pc:sldLayoutChg>
        <pc:sldLayoutChg chg="add del mod replId">
          <pc:chgData name="STUD - Marek Rucki" userId="S::rucki@stud.uniza.sk::b8cc94d4-cb4f-44ae-a3ac-0b89d28a7fd8" providerId="AD" clId="Web-{92D96570-723D-E27E-CAB5-CB2B3D405168}" dt="2025-03-09T14:17:34.992" v="17"/>
          <pc:sldLayoutMkLst>
            <pc:docMk/>
            <pc:sldMasterMk cId="212488707" sldId="2147483702"/>
            <pc:sldLayoutMk cId="2681432108" sldId="2147483713"/>
          </pc:sldLayoutMkLst>
        </pc:sldLayoutChg>
      </pc:sldMasterChg>
      <pc:sldMasterChg chg="add del addSldLayout delSldLayout modSldLayout">
        <pc:chgData name="STUD - Marek Rucki" userId="S::rucki@stud.uniza.sk::b8cc94d4-cb4f-44ae-a3ac-0b89d28a7fd8" providerId="AD" clId="Web-{92D96570-723D-E27E-CAB5-CB2B3D405168}" dt="2025-03-09T14:17:59.211" v="23"/>
        <pc:sldMasterMkLst>
          <pc:docMk/>
          <pc:sldMasterMk cId="2694003293" sldId="2147483714"/>
        </pc:sldMasterMkLst>
        <pc:sldLayoutChg chg="add del mod replId">
          <pc:chgData name="STUD - Marek Rucki" userId="S::rucki@stud.uniza.sk::b8cc94d4-cb4f-44ae-a3ac-0b89d28a7fd8" providerId="AD" clId="Web-{92D96570-723D-E27E-CAB5-CB2B3D405168}" dt="2025-03-09T14:17:59.211" v="23"/>
          <pc:sldLayoutMkLst>
            <pc:docMk/>
            <pc:sldMasterMk cId="2694003293" sldId="2147483714"/>
            <pc:sldLayoutMk cId="166753838" sldId="2147483715"/>
          </pc:sldLayoutMkLst>
        </pc:sldLayoutChg>
        <pc:sldLayoutChg chg="add del mod replId">
          <pc:chgData name="STUD - Marek Rucki" userId="S::rucki@stud.uniza.sk::b8cc94d4-cb4f-44ae-a3ac-0b89d28a7fd8" providerId="AD" clId="Web-{92D96570-723D-E27E-CAB5-CB2B3D405168}" dt="2025-03-09T14:17:59.211" v="23"/>
          <pc:sldLayoutMkLst>
            <pc:docMk/>
            <pc:sldMasterMk cId="2694003293" sldId="2147483714"/>
            <pc:sldLayoutMk cId="1423212102" sldId="2147483716"/>
          </pc:sldLayoutMkLst>
        </pc:sldLayoutChg>
        <pc:sldLayoutChg chg="add del mod replId">
          <pc:chgData name="STUD - Marek Rucki" userId="S::rucki@stud.uniza.sk::b8cc94d4-cb4f-44ae-a3ac-0b89d28a7fd8" providerId="AD" clId="Web-{92D96570-723D-E27E-CAB5-CB2B3D405168}" dt="2025-03-09T14:17:59.211" v="23"/>
          <pc:sldLayoutMkLst>
            <pc:docMk/>
            <pc:sldMasterMk cId="2694003293" sldId="2147483714"/>
            <pc:sldLayoutMk cId="179068903" sldId="2147483717"/>
          </pc:sldLayoutMkLst>
        </pc:sldLayoutChg>
        <pc:sldLayoutChg chg="add del mod replId">
          <pc:chgData name="STUD - Marek Rucki" userId="S::rucki@stud.uniza.sk::b8cc94d4-cb4f-44ae-a3ac-0b89d28a7fd8" providerId="AD" clId="Web-{92D96570-723D-E27E-CAB5-CB2B3D405168}" dt="2025-03-09T14:17:59.211" v="23"/>
          <pc:sldLayoutMkLst>
            <pc:docMk/>
            <pc:sldMasterMk cId="2694003293" sldId="2147483714"/>
            <pc:sldLayoutMk cId="1184985504" sldId="2147483718"/>
          </pc:sldLayoutMkLst>
        </pc:sldLayoutChg>
        <pc:sldLayoutChg chg="add del mod replId">
          <pc:chgData name="STUD - Marek Rucki" userId="S::rucki@stud.uniza.sk::b8cc94d4-cb4f-44ae-a3ac-0b89d28a7fd8" providerId="AD" clId="Web-{92D96570-723D-E27E-CAB5-CB2B3D405168}" dt="2025-03-09T14:17:59.211" v="23"/>
          <pc:sldLayoutMkLst>
            <pc:docMk/>
            <pc:sldMasterMk cId="2694003293" sldId="2147483714"/>
            <pc:sldLayoutMk cId="1751592655" sldId="2147483719"/>
          </pc:sldLayoutMkLst>
        </pc:sldLayoutChg>
        <pc:sldLayoutChg chg="add del mod replId">
          <pc:chgData name="STUD - Marek Rucki" userId="S::rucki@stud.uniza.sk::b8cc94d4-cb4f-44ae-a3ac-0b89d28a7fd8" providerId="AD" clId="Web-{92D96570-723D-E27E-CAB5-CB2B3D405168}" dt="2025-03-09T14:17:59.211" v="23"/>
          <pc:sldLayoutMkLst>
            <pc:docMk/>
            <pc:sldMasterMk cId="2694003293" sldId="2147483714"/>
            <pc:sldLayoutMk cId="2774458454" sldId="2147483720"/>
          </pc:sldLayoutMkLst>
        </pc:sldLayoutChg>
        <pc:sldLayoutChg chg="add del mod replId">
          <pc:chgData name="STUD - Marek Rucki" userId="S::rucki@stud.uniza.sk::b8cc94d4-cb4f-44ae-a3ac-0b89d28a7fd8" providerId="AD" clId="Web-{92D96570-723D-E27E-CAB5-CB2B3D405168}" dt="2025-03-09T14:17:59.211" v="23"/>
          <pc:sldLayoutMkLst>
            <pc:docMk/>
            <pc:sldMasterMk cId="2694003293" sldId="2147483714"/>
            <pc:sldLayoutMk cId="1008924041" sldId="2147483721"/>
          </pc:sldLayoutMkLst>
        </pc:sldLayoutChg>
        <pc:sldLayoutChg chg="add del mod replId">
          <pc:chgData name="STUD - Marek Rucki" userId="S::rucki@stud.uniza.sk::b8cc94d4-cb4f-44ae-a3ac-0b89d28a7fd8" providerId="AD" clId="Web-{92D96570-723D-E27E-CAB5-CB2B3D405168}" dt="2025-03-09T14:17:59.211" v="23"/>
          <pc:sldLayoutMkLst>
            <pc:docMk/>
            <pc:sldMasterMk cId="2694003293" sldId="2147483714"/>
            <pc:sldLayoutMk cId="424506027" sldId="2147483722"/>
          </pc:sldLayoutMkLst>
        </pc:sldLayoutChg>
        <pc:sldLayoutChg chg="add del mod replId">
          <pc:chgData name="STUD - Marek Rucki" userId="S::rucki@stud.uniza.sk::b8cc94d4-cb4f-44ae-a3ac-0b89d28a7fd8" providerId="AD" clId="Web-{92D96570-723D-E27E-CAB5-CB2B3D405168}" dt="2025-03-09T14:17:59.211" v="23"/>
          <pc:sldLayoutMkLst>
            <pc:docMk/>
            <pc:sldMasterMk cId="2694003293" sldId="2147483714"/>
            <pc:sldLayoutMk cId="1938022492" sldId="2147483723"/>
          </pc:sldLayoutMkLst>
        </pc:sldLayoutChg>
        <pc:sldLayoutChg chg="add del mod replId">
          <pc:chgData name="STUD - Marek Rucki" userId="S::rucki@stud.uniza.sk::b8cc94d4-cb4f-44ae-a3ac-0b89d28a7fd8" providerId="AD" clId="Web-{92D96570-723D-E27E-CAB5-CB2B3D405168}" dt="2025-03-09T14:17:59.211" v="23"/>
          <pc:sldLayoutMkLst>
            <pc:docMk/>
            <pc:sldMasterMk cId="2694003293" sldId="2147483714"/>
            <pc:sldLayoutMk cId="1651009585" sldId="2147483724"/>
          </pc:sldLayoutMkLst>
        </pc:sldLayoutChg>
        <pc:sldLayoutChg chg="add del mod replId">
          <pc:chgData name="STUD - Marek Rucki" userId="S::rucki@stud.uniza.sk::b8cc94d4-cb4f-44ae-a3ac-0b89d28a7fd8" providerId="AD" clId="Web-{92D96570-723D-E27E-CAB5-CB2B3D405168}" dt="2025-03-09T14:17:59.211" v="23"/>
          <pc:sldLayoutMkLst>
            <pc:docMk/>
            <pc:sldMasterMk cId="2694003293" sldId="2147483714"/>
            <pc:sldLayoutMk cId="731722476" sldId="2147483725"/>
          </pc:sldLayoutMkLst>
        </pc:sldLayoutChg>
      </pc:sldMasterChg>
      <pc:sldMasterChg chg="add addSldLayout modSldLayout">
        <pc:chgData name="STUD - Marek Rucki" userId="S::rucki@stud.uniza.sk::b8cc94d4-cb4f-44ae-a3ac-0b89d28a7fd8" providerId="AD" clId="Web-{92D96570-723D-E27E-CAB5-CB2B3D405168}" dt="2025-03-09T14:17:59.211" v="23"/>
        <pc:sldMasterMkLst>
          <pc:docMk/>
          <pc:sldMasterMk cId="3897551763" sldId="2147483726"/>
        </pc:sldMasterMkLst>
        <pc:sldLayoutChg chg="add mod replId">
          <pc:chgData name="STUD - Marek Rucki" userId="S::rucki@stud.uniza.sk::b8cc94d4-cb4f-44ae-a3ac-0b89d28a7fd8" providerId="AD" clId="Web-{92D96570-723D-E27E-CAB5-CB2B3D405168}" dt="2025-03-09T14:17:59.211" v="23"/>
          <pc:sldLayoutMkLst>
            <pc:docMk/>
            <pc:sldMasterMk cId="3897551763" sldId="2147483726"/>
            <pc:sldLayoutMk cId="1165279278" sldId="2147483727"/>
          </pc:sldLayoutMkLst>
        </pc:sldLayoutChg>
        <pc:sldLayoutChg chg="add mod replId">
          <pc:chgData name="STUD - Marek Rucki" userId="S::rucki@stud.uniza.sk::b8cc94d4-cb4f-44ae-a3ac-0b89d28a7fd8" providerId="AD" clId="Web-{92D96570-723D-E27E-CAB5-CB2B3D405168}" dt="2025-03-09T14:17:59.211" v="23"/>
          <pc:sldLayoutMkLst>
            <pc:docMk/>
            <pc:sldMasterMk cId="3897551763" sldId="2147483726"/>
            <pc:sldLayoutMk cId="1482722951" sldId="2147483728"/>
          </pc:sldLayoutMkLst>
        </pc:sldLayoutChg>
        <pc:sldLayoutChg chg="add mod replId">
          <pc:chgData name="STUD - Marek Rucki" userId="S::rucki@stud.uniza.sk::b8cc94d4-cb4f-44ae-a3ac-0b89d28a7fd8" providerId="AD" clId="Web-{92D96570-723D-E27E-CAB5-CB2B3D405168}" dt="2025-03-09T14:17:59.211" v="23"/>
          <pc:sldLayoutMkLst>
            <pc:docMk/>
            <pc:sldMasterMk cId="3897551763" sldId="2147483726"/>
            <pc:sldLayoutMk cId="756307724" sldId="2147483729"/>
          </pc:sldLayoutMkLst>
        </pc:sldLayoutChg>
        <pc:sldLayoutChg chg="add mod replId">
          <pc:chgData name="STUD - Marek Rucki" userId="S::rucki@stud.uniza.sk::b8cc94d4-cb4f-44ae-a3ac-0b89d28a7fd8" providerId="AD" clId="Web-{92D96570-723D-E27E-CAB5-CB2B3D405168}" dt="2025-03-09T14:17:59.211" v="23"/>
          <pc:sldLayoutMkLst>
            <pc:docMk/>
            <pc:sldMasterMk cId="3897551763" sldId="2147483726"/>
            <pc:sldLayoutMk cId="3959044650" sldId="2147483730"/>
          </pc:sldLayoutMkLst>
        </pc:sldLayoutChg>
        <pc:sldLayoutChg chg="add mod replId">
          <pc:chgData name="STUD - Marek Rucki" userId="S::rucki@stud.uniza.sk::b8cc94d4-cb4f-44ae-a3ac-0b89d28a7fd8" providerId="AD" clId="Web-{92D96570-723D-E27E-CAB5-CB2B3D405168}" dt="2025-03-09T14:17:59.211" v="23"/>
          <pc:sldLayoutMkLst>
            <pc:docMk/>
            <pc:sldMasterMk cId="3897551763" sldId="2147483726"/>
            <pc:sldLayoutMk cId="805485148" sldId="2147483731"/>
          </pc:sldLayoutMkLst>
        </pc:sldLayoutChg>
        <pc:sldLayoutChg chg="add mod replId">
          <pc:chgData name="STUD - Marek Rucki" userId="S::rucki@stud.uniza.sk::b8cc94d4-cb4f-44ae-a3ac-0b89d28a7fd8" providerId="AD" clId="Web-{92D96570-723D-E27E-CAB5-CB2B3D405168}" dt="2025-03-09T14:17:59.211" v="23"/>
          <pc:sldLayoutMkLst>
            <pc:docMk/>
            <pc:sldMasterMk cId="3897551763" sldId="2147483726"/>
            <pc:sldLayoutMk cId="1168469435" sldId="2147483732"/>
          </pc:sldLayoutMkLst>
        </pc:sldLayoutChg>
        <pc:sldLayoutChg chg="add mod replId">
          <pc:chgData name="STUD - Marek Rucki" userId="S::rucki@stud.uniza.sk::b8cc94d4-cb4f-44ae-a3ac-0b89d28a7fd8" providerId="AD" clId="Web-{92D96570-723D-E27E-CAB5-CB2B3D405168}" dt="2025-03-09T14:17:59.211" v="23"/>
          <pc:sldLayoutMkLst>
            <pc:docMk/>
            <pc:sldMasterMk cId="3897551763" sldId="2147483726"/>
            <pc:sldLayoutMk cId="1134971561" sldId="2147483733"/>
          </pc:sldLayoutMkLst>
        </pc:sldLayoutChg>
        <pc:sldLayoutChg chg="add mod replId">
          <pc:chgData name="STUD - Marek Rucki" userId="S::rucki@stud.uniza.sk::b8cc94d4-cb4f-44ae-a3ac-0b89d28a7fd8" providerId="AD" clId="Web-{92D96570-723D-E27E-CAB5-CB2B3D405168}" dt="2025-03-09T14:17:59.211" v="23"/>
          <pc:sldLayoutMkLst>
            <pc:docMk/>
            <pc:sldMasterMk cId="3897551763" sldId="2147483726"/>
            <pc:sldLayoutMk cId="4166947806" sldId="2147483734"/>
          </pc:sldLayoutMkLst>
        </pc:sldLayoutChg>
        <pc:sldLayoutChg chg="add mod replId">
          <pc:chgData name="STUD - Marek Rucki" userId="S::rucki@stud.uniza.sk::b8cc94d4-cb4f-44ae-a3ac-0b89d28a7fd8" providerId="AD" clId="Web-{92D96570-723D-E27E-CAB5-CB2B3D405168}" dt="2025-03-09T14:17:59.211" v="23"/>
          <pc:sldLayoutMkLst>
            <pc:docMk/>
            <pc:sldMasterMk cId="3897551763" sldId="2147483726"/>
            <pc:sldLayoutMk cId="1959858020" sldId="2147483735"/>
          </pc:sldLayoutMkLst>
        </pc:sldLayoutChg>
        <pc:sldLayoutChg chg="add mod replId">
          <pc:chgData name="STUD - Marek Rucki" userId="S::rucki@stud.uniza.sk::b8cc94d4-cb4f-44ae-a3ac-0b89d28a7fd8" providerId="AD" clId="Web-{92D96570-723D-E27E-CAB5-CB2B3D405168}" dt="2025-03-09T14:17:59.211" v="23"/>
          <pc:sldLayoutMkLst>
            <pc:docMk/>
            <pc:sldMasterMk cId="3897551763" sldId="2147483726"/>
            <pc:sldLayoutMk cId="1038181946" sldId="2147483736"/>
          </pc:sldLayoutMkLst>
        </pc:sldLayoutChg>
        <pc:sldLayoutChg chg="add mod replId">
          <pc:chgData name="STUD - Marek Rucki" userId="S::rucki@stud.uniza.sk::b8cc94d4-cb4f-44ae-a3ac-0b89d28a7fd8" providerId="AD" clId="Web-{92D96570-723D-E27E-CAB5-CB2B3D405168}" dt="2025-03-09T14:17:59.211" v="23"/>
          <pc:sldLayoutMkLst>
            <pc:docMk/>
            <pc:sldMasterMk cId="3897551763" sldId="2147483726"/>
            <pc:sldLayoutMk cId="2989526068" sldId="2147483737"/>
          </pc:sldLayoutMkLst>
        </pc:sldLayoutChg>
      </pc:sldMasterChg>
    </pc:docChg>
  </pc:docChgLst>
  <pc:docChgLst>
    <pc:chgData name="STUD - Marek Rucki" userId="S::rucki@stud.uniza.sk::b8cc94d4-cb4f-44ae-a3ac-0b89d28a7fd8" providerId="AD" clId="Web-{4EAF0AD5-5944-47B8-8384-3565423F3778}"/>
    <pc:docChg chg="modSld">
      <pc:chgData name="STUD - Marek Rucki" userId="S::rucki@stud.uniza.sk::b8cc94d4-cb4f-44ae-a3ac-0b89d28a7fd8" providerId="AD" clId="Web-{4EAF0AD5-5944-47B8-8384-3565423F3778}" dt="2025-03-12T09:26:08.099" v="35" actId="14100"/>
      <pc:docMkLst>
        <pc:docMk/>
      </pc:docMkLst>
      <pc:sldChg chg="modSp">
        <pc:chgData name="STUD - Marek Rucki" userId="S::rucki@stud.uniza.sk::b8cc94d4-cb4f-44ae-a3ac-0b89d28a7fd8" providerId="AD" clId="Web-{4EAF0AD5-5944-47B8-8384-3565423F3778}" dt="2025-03-12T09:22:23.436" v="27" actId="20577"/>
        <pc:sldMkLst>
          <pc:docMk/>
          <pc:sldMk cId="3863230373" sldId="262"/>
        </pc:sldMkLst>
        <pc:graphicFrameChg chg="modGraphic">
          <ac:chgData name="STUD - Marek Rucki" userId="S::rucki@stud.uniza.sk::b8cc94d4-cb4f-44ae-a3ac-0b89d28a7fd8" providerId="AD" clId="Web-{4EAF0AD5-5944-47B8-8384-3565423F3778}" dt="2025-03-12T09:22:23.436" v="27" actId="20577"/>
          <ac:graphicFrameMkLst>
            <pc:docMk/>
            <pc:sldMk cId="3863230373" sldId="262"/>
            <ac:graphicFrameMk id="22" creationId="{7948DCEC-C571-3751-9C35-0D30FE5770C3}"/>
          </ac:graphicFrameMkLst>
        </pc:graphicFrameChg>
      </pc:sldChg>
      <pc:sldChg chg="addSp delSp modSp">
        <pc:chgData name="STUD - Marek Rucki" userId="S::rucki@stud.uniza.sk::b8cc94d4-cb4f-44ae-a3ac-0b89d28a7fd8" providerId="AD" clId="Web-{4EAF0AD5-5944-47B8-8384-3565423F3778}" dt="2025-03-12T09:26:08.099" v="35" actId="14100"/>
        <pc:sldMkLst>
          <pc:docMk/>
          <pc:sldMk cId="1820040181" sldId="264"/>
        </pc:sldMkLst>
        <pc:spChg chg="mod">
          <ac:chgData name="STUD - Marek Rucki" userId="S::rucki@stud.uniza.sk::b8cc94d4-cb4f-44ae-a3ac-0b89d28a7fd8" providerId="AD" clId="Web-{4EAF0AD5-5944-47B8-8384-3565423F3778}" dt="2025-03-12T09:21:36.904" v="11" actId="20577"/>
          <ac:spMkLst>
            <pc:docMk/>
            <pc:sldMk cId="1820040181" sldId="264"/>
            <ac:spMk id="2" creationId="{565A9DD6-EEE6-AF02-A5BF-A07943D7DB5C}"/>
          </ac:spMkLst>
        </pc:spChg>
        <pc:spChg chg="mod">
          <ac:chgData name="STUD - Marek Rucki" userId="S::rucki@stud.uniza.sk::b8cc94d4-cb4f-44ae-a3ac-0b89d28a7fd8" providerId="AD" clId="Web-{4EAF0AD5-5944-47B8-8384-3565423F3778}" dt="2025-03-12T09:26:08.099" v="35" actId="14100"/>
          <ac:spMkLst>
            <pc:docMk/>
            <pc:sldMk cId="1820040181" sldId="264"/>
            <ac:spMk id="12" creationId="{3CD428C0-C3C9-E8C3-0A9A-7DB8083C93FE}"/>
          </ac:spMkLst>
        </pc:spChg>
        <pc:picChg chg="add del mod ord">
          <ac:chgData name="STUD - Marek Rucki" userId="S::rucki@stud.uniza.sk::b8cc94d4-cb4f-44ae-a3ac-0b89d28a7fd8" providerId="AD" clId="Web-{4EAF0AD5-5944-47B8-8384-3565423F3778}" dt="2025-03-12T09:16:39.348" v="7"/>
          <ac:picMkLst>
            <pc:docMk/>
            <pc:sldMk cId="1820040181" sldId="264"/>
            <ac:picMk id="3" creationId="{433DF313-5081-D3D9-07D1-FECC06F7E4C5}"/>
          </ac:picMkLst>
        </pc:picChg>
        <pc:picChg chg="add del mod ord">
          <ac:chgData name="STUD - Marek Rucki" userId="S::rucki@stud.uniza.sk::b8cc94d4-cb4f-44ae-a3ac-0b89d28a7fd8" providerId="AD" clId="Web-{4EAF0AD5-5944-47B8-8384-3565423F3778}" dt="2025-03-12T09:24:50.550" v="28"/>
          <ac:picMkLst>
            <pc:docMk/>
            <pc:sldMk cId="1820040181" sldId="264"/>
            <ac:picMk id="4" creationId="{679838FB-533F-8E5E-44C0-A2DE5255FE24}"/>
          </ac:picMkLst>
        </pc:picChg>
        <pc:picChg chg="add del mod ord">
          <ac:chgData name="STUD - Marek Rucki" userId="S::rucki@stud.uniza.sk::b8cc94d4-cb4f-44ae-a3ac-0b89d28a7fd8" providerId="AD" clId="Web-{4EAF0AD5-5944-47B8-8384-3565423F3778}" dt="2025-03-12T09:25:34.098" v="32"/>
          <ac:picMkLst>
            <pc:docMk/>
            <pc:sldMk cId="1820040181" sldId="264"/>
            <ac:picMk id="5" creationId="{FB9F697B-1B12-F03B-0D0E-ACB5ABCAD466}"/>
          </ac:picMkLst>
        </pc:picChg>
        <pc:picChg chg="add mod ord">
          <ac:chgData name="STUD - Marek Rucki" userId="S::rucki@stud.uniza.sk::b8cc94d4-cb4f-44ae-a3ac-0b89d28a7fd8" providerId="AD" clId="Web-{4EAF0AD5-5944-47B8-8384-3565423F3778}" dt="2025-03-12T09:25:42.583" v="34"/>
          <ac:picMkLst>
            <pc:docMk/>
            <pc:sldMk cId="1820040181" sldId="264"/>
            <ac:picMk id="6" creationId="{90B22B6A-93A3-5F1A-BD7E-3CE83F733426}"/>
          </ac:picMkLst>
        </pc:picChg>
        <pc:picChg chg="del">
          <ac:chgData name="STUD - Marek Rucki" userId="S::rucki@stud.uniza.sk::b8cc94d4-cb4f-44ae-a3ac-0b89d28a7fd8" providerId="AD" clId="Web-{4EAF0AD5-5944-47B8-8384-3565423F3778}" dt="2025-03-12T09:12:53.294" v="0"/>
          <ac:picMkLst>
            <pc:docMk/>
            <pc:sldMk cId="1820040181" sldId="264"/>
            <ac:picMk id="9" creationId="{D636A6F3-C755-D5A7-9151-0BAA6EB0AABA}"/>
          </ac:picMkLst>
        </pc:picChg>
      </pc:sldChg>
    </pc:docChg>
  </pc:docChgLst>
  <pc:docChgLst>
    <pc:chgData name="STUD - Agáta Pavlíková" userId="S::pavlikova27@stud.uniza.sk::302d64b6-1a8b-4a10-aa0b-63aafd8c9276" providerId="AD" clId="Web-{58200129-7093-490A-9D9D-88A857385A56}"/>
    <pc:docChg chg="addSld">
      <pc:chgData name="STUD - Agáta Pavlíková" userId="S::pavlikova27@stud.uniza.sk::302d64b6-1a8b-4a10-aa0b-63aafd8c9276" providerId="AD" clId="Web-{58200129-7093-490A-9D9D-88A857385A56}" dt="2025-03-09T14:10:11.037" v="0"/>
      <pc:docMkLst>
        <pc:docMk/>
      </pc:docMkLst>
      <pc:sldChg chg="new">
        <pc:chgData name="STUD - Agáta Pavlíková" userId="S::pavlikova27@stud.uniza.sk::302d64b6-1a8b-4a10-aa0b-63aafd8c9276" providerId="AD" clId="Web-{58200129-7093-490A-9D9D-88A857385A56}" dt="2025-03-09T14:10:11.037" v="0"/>
        <pc:sldMkLst>
          <pc:docMk/>
          <pc:sldMk cId="3525518517" sldId="257"/>
        </pc:sldMkLst>
      </pc:sldChg>
    </pc:docChg>
  </pc:docChgLst>
  <pc:docChgLst>
    <pc:chgData name="STUD - Marek Rucki" userId="S::rucki@stud.uniza.sk::b8cc94d4-cb4f-44ae-a3ac-0b89d28a7fd8" providerId="AD" clId="Web-{E60D0DD5-D38F-239C-04A2-3316B9E39CF4}"/>
    <pc:docChg chg="addSld delSld modSld">
      <pc:chgData name="STUD - Marek Rucki" userId="S::rucki@stud.uniza.sk::b8cc94d4-cb4f-44ae-a3ac-0b89d28a7fd8" providerId="AD" clId="Web-{E60D0DD5-D38F-239C-04A2-3316B9E39CF4}" dt="2025-03-09T15:57:08.418" v="563" actId="1076"/>
      <pc:docMkLst>
        <pc:docMk/>
      </pc:docMkLst>
      <pc:sldChg chg="addSp delSp modSp">
        <pc:chgData name="STUD - Marek Rucki" userId="S::rucki@stud.uniza.sk::b8cc94d4-cb4f-44ae-a3ac-0b89d28a7fd8" providerId="AD" clId="Web-{E60D0DD5-D38F-239C-04A2-3316B9E39CF4}" dt="2025-03-09T14:40:21.946" v="111"/>
        <pc:sldMkLst>
          <pc:docMk/>
          <pc:sldMk cId="822599757" sldId="256"/>
        </pc:sldMkLst>
        <pc:spChg chg="mod">
          <ac:chgData name="STUD - Marek Rucki" userId="S::rucki@stud.uniza.sk::b8cc94d4-cb4f-44ae-a3ac-0b89d28a7fd8" providerId="AD" clId="Web-{E60D0DD5-D38F-239C-04A2-3316B9E39CF4}" dt="2025-03-09T14:40:21.946" v="111"/>
          <ac:spMkLst>
            <pc:docMk/>
            <pc:sldMk cId="822599757" sldId="256"/>
            <ac:spMk id="2" creationId="{784317B6-057B-8843-FEF9-3CAB06C7BC00}"/>
          </ac:spMkLst>
        </pc:spChg>
        <pc:spChg chg="mod">
          <ac:chgData name="STUD - Marek Rucki" userId="S::rucki@stud.uniza.sk::b8cc94d4-cb4f-44ae-a3ac-0b89d28a7fd8" providerId="AD" clId="Web-{E60D0DD5-D38F-239C-04A2-3316B9E39CF4}" dt="2025-03-09T14:40:21.946" v="111"/>
          <ac:spMkLst>
            <pc:docMk/>
            <pc:sldMk cId="822599757" sldId="256"/>
            <ac:spMk id="3" creationId="{F8E8EA52-E056-3E27-11DB-A988D2C01F7E}"/>
          </ac:spMkLst>
        </pc:spChg>
        <pc:spChg chg="add">
          <ac:chgData name="STUD - Marek Rucki" userId="S::rucki@stud.uniza.sk::b8cc94d4-cb4f-44ae-a3ac-0b89d28a7fd8" providerId="AD" clId="Web-{E60D0DD5-D38F-239C-04A2-3316B9E39CF4}" dt="2025-03-09T14:40:21.946" v="111"/>
          <ac:spMkLst>
            <pc:docMk/>
            <pc:sldMk cId="822599757" sldId="256"/>
            <ac:spMk id="35" creationId="{EB0222B5-B739-82A9-5CCC-C5585AE12A69}"/>
          </ac:spMkLst>
        </pc:spChg>
        <pc:spChg chg="add">
          <ac:chgData name="STUD - Marek Rucki" userId="S::rucki@stud.uniza.sk::b8cc94d4-cb4f-44ae-a3ac-0b89d28a7fd8" providerId="AD" clId="Web-{E60D0DD5-D38F-239C-04A2-3316B9E39CF4}" dt="2025-03-09T14:40:21.946" v="111"/>
          <ac:spMkLst>
            <pc:docMk/>
            <pc:sldMk cId="822599757" sldId="256"/>
            <ac:spMk id="36" creationId="{5BE23E75-E7E9-4D9F-6D25-5512363F8621}"/>
          </ac:spMkLst>
        </pc:spChg>
        <pc:picChg chg="add">
          <ac:chgData name="STUD - Marek Rucki" userId="S::rucki@stud.uniza.sk::b8cc94d4-cb4f-44ae-a3ac-0b89d28a7fd8" providerId="AD" clId="Web-{E60D0DD5-D38F-239C-04A2-3316B9E39CF4}" dt="2025-03-09T14:40:21.946" v="111"/>
          <ac:picMkLst>
            <pc:docMk/>
            <pc:sldMk cId="822599757" sldId="256"/>
            <ac:picMk id="34" creationId="{998DD514-F803-5519-FC8F-7F55EDAAA0EC}"/>
          </ac:picMkLst>
        </pc:picChg>
        <pc:cxnChg chg="add">
          <ac:chgData name="STUD - Marek Rucki" userId="S::rucki@stud.uniza.sk::b8cc94d4-cb4f-44ae-a3ac-0b89d28a7fd8" providerId="AD" clId="Web-{E60D0DD5-D38F-239C-04A2-3316B9E39CF4}" dt="2025-03-09T14:40:21.946" v="111"/>
          <ac:cxnSpMkLst>
            <pc:docMk/>
            <pc:sldMk cId="822599757" sldId="256"/>
            <ac:cxnSpMk id="33" creationId="{61B115DB-65EB-3FC3-7284-CFDF4ADC60B6}"/>
          </ac:cxnSpMkLst>
        </pc:cxnChg>
      </pc:sldChg>
      <pc:sldChg chg="addSp delSp modSp">
        <pc:chgData name="STUD - Marek Rucki" userId="S::rucki@stud.uniza.sk::b8cc94d4-cb4f-44ae-a3ac-0b89d28a7fd8" providerId="AD" clId="Web-{E60D0DD5-D38F-239C-04A2-3316B9E39CF4}" dt="2025-03-09T14:38:13.192" v="108" actId="14100"/>
        <pc:sldMkLst>
          <pc:docMk/>
          <pc:sldMk cId="3525518517" sldId="257"/>
        </pc:sldMkLst>
        <pc:spChg chg="mod">
          <ac:chgData name="STUD - Marek Rucki" userId="S::rucki@stud.uniza.sk::b8cc94d4-cb4f-44ae-a3ac-0b89d28a7fd8" providerId="AD" clId="Web-{E60D0DD5-D38F-239C-04A2-3316B9E39CF4}" dt="2025-03-09T14:32:21.649" v="101" actId="14100"/>
          <ac:spMkLst>
            <pc:docMk/>
            <pc:sldMk cId="3525518517" sldId="257"/>
            <ac:spMk id="3" creationId="{D03BC076-EC3F-2D84-2A2E-301EF4E1906D}"/>
          </ac:spMkLst>
        </pc:spChg>
        <pc:picChg chg="add mod modCrop">
          <ac:chgData name="STUD - Marek Rucki" userId="S::rucki@stud.uniza.sk::b8cc94d4-cb4f-44ae-a3ac-0b89d28a7fd8" providerId="AD" clId="Web-{E60D0DD5-D38F-239C-04A2-3316B9E39CF4}" dt="2025-03-09T14:38:13.192" v="108" actId="14100"/>
          <ac:picMkLst>
            <pc:docMk/>
            <pc:sldMk cId="3525518517" sldId="257"/>
            <ac:picMk id="5" creationId="{7086AC72-C2C3-18F9-DA22-76B744833EE3}"/>
          </ac:picMkLst>
        </pc:picChg>
      </pc:sldChg>
      <pc:sldChg chg="addSp delSp modSp">
        <pc:chgData name="STUD - Marek Rucki" userId="S::rucki@stud.uniza.sk::b8cc94d4-cb4f-44ae-a3ac-0b89d28a7fd8" providerId="AD" clId="Web-{E60D0DD5-D38F-239C-04A2-3316B9E39CF4}" dt="2025-03-09T15:25:50.211" v="525" actId="14100"/>
        <pc:sldMkLst>
          <pc:docMk/>
          <pc:sldMk cId="1540896586" sldId="260"/>
        </pc:sldMkLst>
        <pc:spChg chg="mod">
          <ac:chgData name="STUD - Marek Rucki" userId="S::rucki@stud.uniza.sk::b8cc94d4-cb4f-44ae-a3ac-0b89d28a7fd8" providerId="AD" clId="Web-{E60D0DD5-D38F-239C-04A2-3316B9E39CF4}" dt="2025-03-09T15:19:10.931" v="397" actId="20577"/>
          <ac:spMkLst>
            <pc:docMk/>
            <pc:sldMk cId="1540896586" sldId="260"/>
            <ac:spMk id="2" creationId="{E7DFE45A-FBF7-FD1D-F0CA-AE17B9FBB9B4}"/>
          </ac:spMkLst>
        </pc:spChg>
        <pc:spChg chg="add mod">
          <ac:chgData name="STUD - Marek Rucki" userId="S::rucki@stud.uniza.sk::b8cc94d4-cb4f-44ae-a3ac-0b89d28a7fd8" providerId="AD" clId="Web-{E60D0DD5-D38F-239C-04A2-3316B9E39CF4}" dt="2025-03-09T15:25:50.211" v="525" actId="14100"/>
          <ac:spMkLst>
            <pc:docMk/>
            <pc:sldMk cId="1540896586" sldId="260"/>
            <ac:spMk id="4" creationId="{7CADAB17-F97D-15EB-6FEA-0486AE52D0C8}"/>
          </ac:spMkLst>
        </pc:spChg>
        <pc:picChg chg="add mod">
          <ac:chgData name="STUD - Marek Rucki" userId="S::rucki@stud.uniza.sk::b8cc94d4-cb4f-44ae-a3ac-0b89d28a7fd8" providerId="AD" clId="Web-{E60D0DD5-D38F-239C-04A2-3316B9E39CF4}" dt="2025-03-09T15:23:29.221" v="491" actId="1076"/>
          <ac:picMkLst>
            <pc:docMk/>
            <pc:sldMk cId="1540896586" sldId="260"/>
            <ac:picMk id="5" creationId="{005E1A31-F4F3-E5F7-541F-40007331FD5C}"/>
          </ac:picMkLst>
        </pc:picChg>
        <pc:picChg chg="add mod">
          <ac:chgData name="STUD - Marek Rucki" userId="S::rucki@stud.uniza.sk::b8cc94d4-cb4f-44ae-a3ac-0b89d28a7fd8" providerId="AD" clId="Web-{E60D0DD5-D38F-239C-04A2-3316B9E39CF4}" dt="2025-03-09T15:25:37.710" v="523" actId="1076"/>
          <ac:picMkLst>
            <pc:docMk/>
            <pc:sldMk cId="1540896586" sldId="260"/>
            <ac:picMk id="18" creationId="{D0444E86-0628-F8C3-A236-6BC86EDCA7CB}"/>
          </ac:picMkLst>
        </pc:picChg>
        <pc:picChg chg="add mod">
          <ac:chgData name="STUD - Marek Rucki" userId="S::rucki@stud.uniza.sk::b8cc94d4-cb4f-44ae-a3ac-0b89d28a7fd8" providerId="AD" clId="Web-{E60D0DD5-D38F-239C-04A2-3316B9E39CF4}" dt="2025-03-09T15:25:28.960" v="522" actId="1076"/>
          <ac:picMkLst>
            <pc:docMk/>
            <pc:sldMk cId="1540896586" sldId="260"/>
            <ac:picMk id="19" creationId="{B35A586E-C8F9-5053-CE78-A4B5BC917433}"/>
          </ac:picMkLst>
        </pc:picChg>
      </pc:sldChg>
      <pc:sldChg chg="addSp modSp add del">
        <pc:chgData name="STUD - Marek Rucki" userId="S::rucki@stud.uniza.sk::b8cc94d4-cb4f-44ae-a3ac-0b89d28a7fd8" providerId="AD" clId="Web-{E60D0DD5-D38F-239C-04A2-3316B9E39CF4}" dt="2025-03-09T14:49:45.278" v="129" actId="1076"/>
        <pc:sldMkLst>
          <pc:docMk/>
          <pc:sldMk cId="3566516640" sldId="261"/>
        </pc:sldMkLst>
      </pc:sldChg>
      <pc:sldChg chg="modSp">
        <pc:chgData name="STUD - Marek Rucki" userId="S::rucki@stud.uniza.sk::b8cc94d4-cb4f-44ae-a3ac-0b89d28a7fd8" providerId="AD" clId="Web-{E60D0DD5-D38F-239C-04A2-3316B9E39CF4}" dt="2025-03-09T14:31:19.959" v="98" actId="20577"/>
        <pc:sldMkLst>
          <pc:docMk/>
          <pc:sldMk cId="3863230373" sldId="262"/>
        </pc:sldMkLst>
      </pc:sldChg>
      <pc:sldChg chg="modSp">
        <pc:chgData name="STUD - Marek Rucki" userId="S::rucki@stud.uniza.sk::b8cc94d4-cb4f-44ae-a3ac-0b89d28a7fd8" providerId="AD" clId="Web-{E60D0DD5-D38F-239C-04A2-3316B9E39CF4}" dt="2025-03-09T15:53:03.982" v="538" actId="20577"/>
        <pc:sldMkLst>
          <pc:docMk/>
          <pc:sldMk cId="2187541510" sldId="263"/>
        </pc:sldMkLst>
        <pc:spChg chg="mod">
          <ac:chgData name="STUD - Marek Rucki" userId="S::rucki@stud.uniza.sk::b8cc94d4-cb4f-44ae-a3ac-0b89d28a7fd8" providerId="AD" clId="Web-{E60D0DD5-D38F-239C-04A2-3316B9E39CF4}" dt="2025-03-09T15:53:03.982" v="538" actId="20577"/>
          <ac:spMkLst>
            <pc:docMk/>
            <pc:sldMk cId="2187541510" sldId="263"/>
            <ac:spMk id="2" creationId="{BB7F55F3-7E57-25C9-E7B1-F7FD8A0FC6DC}"/>
          </ac:spMkLst>
        </pc:spChg>
      </pc:sldChg>
      <pc:sldChg chg="addSp delSp modSp">
        <pc:chgData name="STUD - Marek Rucki" userId="S::rucki@stud.uniza.sk::b8cc94d4-cb4f-44ae-a3ac-0b89d28a7fd8" providerId="AD" clId="Web-{E60D0DD5-D38F-239C-04A2-3316B9E39CF4}" dt="2025-03-09T15:01:46.349" v="241" actId="20577"/>
        <pc:sldMkLst>
          <pc:docMk/>
          <pc:sldMk cId="1820040181" sldId="264"/>
        </pc:sldMkLst>
        <pc:spChg chg="mod">
          <ac:chgData name="STUD - Marek Rucki" userId="S::rucki@stud.uniza.sk::b8cc94d4-cb4f-44ae-a3ac-0b89d28a7fd8" providerId="AD" clId="Web-{E60D0DD5-D38F-239C-04A2-3316B9E39CF4}" dt="2025-03-09T15:01:46.349" v="241" actId="20577"/>
          <ac:spMkLst>
            <pc:docMk/>
            <pc:sldMk cId="1820040181" sldId="264"/>
            <ac:spMk id="2" creationId="{565A9DD6-EEE6-AF02-A5BF-A07943D7DB5C}"/>
          </ac:spMkLst>
        </pc:spChg>
        <pc:spChg chg="add mod">
          <ac:chgData name="STUD - Marek Rucki" userId="S::rucki@stud.uniza.sk::b8cc94d4-cb4f-44ae-a3ac-0b89d28a7fd8" providerId="AD" clId="Web-{E60D0DD5-D38F-239C-04A2-3316B9E39CF4}" dt="2025-03-09T14:53:46.536" v="179" actId="1076"/>
          <ac:spMkLst>
            <pc:docMk/>
            <pc:sldMk cId="1820040181" sldId="264"/>
            <ac:spMk id="12" creationId="{3CD428C0-C3C9-E8C3-0A9A-7DB8083C93FE}"/>
          </ac:spMkLst>
        </pc:spChg>
        <pc:spChg chg="add mod">
          <ac:chgData name="STUD - Marek Rucki" userId="S::rucki@stud.uniza.sk::b8cc94d4-cb4f-44ae-a3ac-0b89d28a7fd8" providerId="AD" clId="Web-{E60D0DD5-D38F-239C-04A2-3316B9E39CF4}" dt="2025-03-09T15:00:36.847" v="240" actId="1076"/>
          <ac:spMkLst>
            <pc:docMk/>
            <pc:sldMk cId="1820040181" sldId="264"/>
            <ac:spMk id="13" creationId="{84714450-D370-7F2C-DF5D-84F7717C714E}"/>
          </ac:spMkLst>
        </pc:spChg>
      </pc:sldChg>
      <pc:sldChg chg="addSp delSp modSp add del replId">
        <pc:chgData name="STUD - Marek Rucki" userId="S::rucki@stud.uniza.sk::b8cc94d4-cb4f-44ae-a3ac-0b89d28a7fd8" providerId="AD" clId="Web-{E60D0DD5-D38F-239C-04A2-3316B9E39CF4}" dt="2025-03-09T14:52:50.081" v="169"/>
        <pc:sldMkLst>
          <pc:docMk/>
          <pc:sldMk cId="2761910663" sldId="265"/>
        </pc:sldMkLst>
      </pc:sldChg>
      <pc:sldChg chg="modSp">
        <pc:chgData name="STUD - Marek Rucki" userId="S::rucki@stud.uniza.sk::b8cc94d4-cb4f-44ae-a3ac-0b89d28a7fd8" providerId="AD" clId="Web-{E60D0DD5-D38F-239C-04A2-3316B9E39CF4}" dt="2025-03-09T15:52:53.841" v="531" actId="20577"/>
        <pc:sldMkLst>
          <pc:docMk/>
          <pc:sldMk cId="2625899456" sldId="266"/>
        </pc:sldMkLst>
        <pc:spChg chg="mod">
          <ac:chgData name="STUD - Marek Rucki" userId="S::rucki@stud.uniza.sk::b8cc94d4-cb4f-44ae-a3ac-0b89d28a7fd8" providerId="AD" clId="Web-{E60D0DD5-D38F-239C-04A2-3316B9E39CF4}" dt="2025-03-09T15:52:53.841" v="531" actId="20577"/>
          <ac:spMkLst>
            <pc:docMk/>
            <pc:sldMk cId="2625899456" sldId="266"/>
            <ac:spMk id="2" creationId="{6E0D1B88-8CBD-4FE3-B17F-F11DB1E191FF}"/>
          </ac:spMkLst>
        </pc:spChg>
      </pc:sldChg>
      <pc:sldChg chg="addSp delSp modSp add mod replId setBg">
        <pc:chgData name="STUD - Marek Rucki" userId="S::rucki@stud.uniza.sk::b8cc94d4-cb4f-44ae-a3ac-0b89d28a7fd8" providerId="AD" clId="Web-{E60D0DD5-D38F-239C-04A2-3316B9E39CF4}" dt="2025-03-09T15:57:08.418" v="563" actId="1076"/>
        <pc:sldMkLst>
          <pc:docMk/>
          <pc:sldMk cId="2280504150" sldId="267"/>
        </pc:sldMkLst>
        <pc:spChg chg="mod">
          <ac:chgData name="STUD - Marek Rucki" userId="S::rucki@stud.uniza.sk::b8cc94d4-cb4f-44ae-a3ac-0b89d28a7fd8" providerId="AD" clId="Web-{E60D0DD5-D38F-239C-04A2-3316B9E39CF4}" dt="2025-03-09T15:55:16.224" v="539"/>
          <ac:spMkLst>
            <pc:docMk/>
            <pc:sldMk cId="2280504150" sldId="267"/>
            <ac:spMk id="2" creationId="{341E1C93-FB9E-7675-7AA7-249B6B323EFB}"/>
          </ac:spMkLst>
        </pc:spChg>
        <pc:spChg chg="add del mod">
          <ac:chgData name="STUD - Marek Rucki" userId="S::rucki@stud.uniza.sk::b8cc94d4-cb4f-44ae-a3ac-0b89d28a7fd8" providerId="AD" clId="Web-{E60D0DD5-D38F-239C-04A2-3316B9E39CF4}" dt="2025-03-09T15:55:16.224" v="539"/>
          <ac:spMkLst>
            <pc:docMk/>
            <pc:sldMk cId="2280504150" sldId="267"/>
            <ac:spMk id="4" creationId="{58BC6F9F-9B87-6937-34F6-02A9A0BFA5A1}"/>
          </ac:spMkLst>
        </pc:spChg>
        <pc:spChg chg="add">
          <ac:chgData name="STUD - Marek Rucki" userId="S::rucki@stud.uniza.sk::b8cc94d4-cb4f-44ae-a3ac-0b89d28a7fd8" providerId="AD" clId="Web-{E60D0DD5-D38F-239C-04A2-3316B9E39CF4}" dt="2025-03-09T15:55:16.224" v="539"/>
          <ac:spMkLst>
            <pc:docMk/>
            <pc:sldMk cId="2280504150" sldId="267"/>
            <ac:spMk id="21" creationId="{6D22FA1E-E02A-4FC5-BBA6-577D6DA0C8C8}"/>
          </ac:spMkLst>
        </pc:spChg>
        <pc:spChg chg="add">
          <ac:chgData name="STUD - Marek Rucki" userId="S::rucki@stud.uniza.sk::b8cc94d4-cb4f-44ae-a3ac-0b89d28a7fd8" providerId="AD" clId="Web-{E60D0DD5-D38F-239C-04A2-3316B9E39CF4}" dt="2025-03-09T15:55:16.224" v="539"/>
          <ac:spMkLst>
            <pc:docMk/>
            <pc:sldMk cId="2280504150" sldId="267"/>
            <ac:spMk id="23" creationId="{05D27520-F270-4F3D-A46E-76A337B6E167}"/>
          </ac:spMkLst>
        </pc:spChg>
        <pc:picChg chg="add mod">
          <ac:chgData name="STUD - Marek Rucki" userId="S::rucki@stud.uniza.sk::b8cc94d4-cb4f-44ae-a3ac-0b89d28a7fd8" providerId="AD" clId="Web-{E60D0DD5-D38F-239C-04A2-3316B9E39CF4}" dt="2025-03-09T15:57:08.418" v="563" actId="1076"/>
          <ac:picMkLst>
            <pc:docMk/>
            <pc:sldMk cId="2280504150" sldId="267"/>
            <ac:picMk id="6" creationId="{2107F9BE-BBEE-B88F-D6D1-630EC7D8FAD2}"/>
          </ac:picMkLst>
        </pc:picChg>
        <pc:picChg chg="mod ord">
          <ac:chgData name="STUD - Marek Rucki" userId="S::rucki@stud.uniza.sk::b8cc94d4-cb4f-44ae-a3ac-0b89d28a7fd8" providerId="AD" clId="Web-{E60D0DD5-D38F-239C-04A2-3316B9E39CF4}" dt="2025-03-09T15:55:24.302" v="543" actId="1076"/>
          <ac:picMkLst>
            <pc:docMk/>
            <pc:sldMk cId="2280504150" sldId="267"/>
            <ac:picMk id="10" creationId="{066CD045-476D-5FBD-B7D7-FC0FAA0389E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5264E-3C7A-4D3B-BB45-3E7BC77FBD1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B90E6C1-D24C-487F-89E8-3C5C24335535}">
      <dgm:prSet/>
      <dgm:spPr/>
      <dgm:t>
        <a:bodyPr/>
        <a:lstStyle/>
        <a:p>
          <a:r>
            <a:rPr lang="en-US" dirty="0"/>
            <a:t>What is a bug?</a:t>
          </a:r>
        </a:p>
      </dgm:t>
    </dgm:pt>
    <dgm:pt modelId="{65CB9775-2489-484F-9323-3617E4609208}" type="parTrans" cxnId="{C1788252-6293-4ED3-88F0-A8A9A7D2BAC9}">
      <dgm:prSet/>
      <dgm:spPr/>
      <dgm:t>
        <a:bodyPr/>
        <a:lstStyle/>
        <a:p>
          <a:endParaRPr lang="en-US"/>
        </a:p>
      </dgm:t>
    </dgm:pt>
    <dgm:pt modelId="{060368A0-8903-4820-A7C6-98246B1A10FC}" type="sibTrans" cxnId="{C1788252-6293-4ED3-88F0-A8A9A7D2BAC9}">
      <dgm:prSet/>
      <dgm:spPr/>
      <dgm:t>
        <a:bodyPr/>
        <a:lstStyle/>
        <a:p>
          <a:endParaRPr lang="en-US"/>
        </a:p>
      </dgm:t>
    </dgm:pt>
    <dgm:pt modelId="{E6B7EC8F-F57A-474A-AB1A-0BFD3977F0F2}">
      <dgm:prSet/>
      <dgm:spPr/>
      <dgm:t>
        <a:bodyPr/>
        <a:lstStyle/>
        <a:p>
          <a:r>
            <a:rPr lang="en-US" dirty="0"/>
            <a:t>Bug types in software </a:t>
          </a:r>
          <a:r>
            <a:rPr lang="en-US" dirty="0">
              <a:latin typeface="Aptos Display" panose="02110004020202020204"/>
            </a:rPr>
            <a:t>development</a:t>
          </a:r>
          <a:endParaRPr lang="en-US" dirty="0"/>
        </a:p>
      </dgm:t>
    </dgm:pt>
    <dgm:pt modelId="{72D4F325-0B74-4EF6-BE36-FA6BBB9DC05C}" type="parTrans" cxnId="{AB3AA22D-7F03-463B-BFF1-FD28CF0B6FCD}">
      <dgm:prSet/>
      <dgm:spPr/>
      <dgm:t>
        <a:bodyPr/>
        <a:lstStyle/>
        <a:p>
          <a:endParaRPr lang="en-US"/>
        </a:p>
      </dgm:t>
    </dgm:pt>
    <dgm:pt modelId="{756C0B97-B1B2-4E38-95DE-FB01232C21F4}" type="sibTrans" cxnId="{AB3AA22D-7F03-463B-BFF1-FD28CF0B6FCD}">
      <dgm:prSet/>
      <dgm:spPr/>
      <dgm:t>
        <a:bodyPr/>
        <a:lstStyle/>
        <a:p>
          <a:endParaRPr lang="en-US"/>
        </a:p>
      </dgm:t>
    </dgm:pt>
    <dgm:pt modelId="{040CFBF7-4CB2-4847-BAAC-923699C44C19}">
      <dgm:prSet/>
      <dgm:spPr/>
      <dgm:t>
        <a:bodyPr/>
        <a:lstStyle/>
        <a:p>
          <a:r>
            <a:rPr lang="sk-SK" dirty="0" err="1"/>
            <a:t>Debugger</a:t>
          </a:r>
          <a:endParaRPr lang="en-US" dirty="0"/>
        </a:p>
      </dgm:t>
    </dgm:pt>
    <dgm:pt modelId="{7D2E1657-8FEC-4E08-B76F-3932BCB0681A}" type="parTrans" cxnId="{380EF1D8-0FA6-4936-8F61-AF7E70A4776D}">
      <dgm:prSet/>
      <dgm:spPr/>
      <dgm:t>
        <a:bodyPr/>
        <a:lstStyle/>
        <a:p>
          <a:endParaRPr lang="en-US"/>
        </a:p>
      </dgm:t>
    </dgm:pt>
    <dgm:pt modelId="{6BF35AC6-6D7B-4243-835C-75518F529AFE}" type="sibTrans" cxnId="{380EF1D8-0FA6-4936-8F61-AF7E70A4776D}">
      <dgm:prSet/>
      <dgm:spPr/>
      <dgm:t>
        <a:bodyPr/>
        <a:lstStyle/>
        <a:p>
          <a:endParaRPr lang="en-US"/>
        </a:p>
      </dgm:t>
    </dgm:pt>
    <dgm:pt modelId="{0ECA6471-F3A0-424F-A766-A53E3AC363D2}">
      <dgm:prSet/>
      <dgm:spPr/>
      <dgm:t>
        <a:bodyPr/>
        <a:lstStyle/>
        <a:p>
          <a:r>
            <a:rPr lang="sk-SK" dirty="0" err="1"/>
            <a:t>Fails</a:t>
          </a:r>
          <a:r>
            <a:rPr lang="sk-SK" dirty="0"/>
            <a:t>, </a:t>
          </a:r>
          <a:r>
            <a:rPr lang="en-US" dirty="0"/>
            <a:t>Bug Prevention and Detection</a:t>
          </a:r>
        </a:p>
      </dgm:t>
    </dgm:pt>
    <dgm:pt modelId="{FA90CEF0-2CC7-4EA7-9C06-80FB55858D33}" type="parTrans" cxnId="{DC022C76-6307-4F63-8DF6-D94B99861321}">
      <dgm:prSet/>
      <dgm:spPr/>
      <dgm:t>
        <a:bodyPr/>
        <a:lstStyle/>
        <a:p>
          <a:endParaRPr lang="en-US"/>
        </a:p>
      </dgm:t>
    </dgm:pt>
    <dgm:pt modelId="{0AE5FAB6-466D-4813-9856-A75B56F16866}" type="sibTrans" cxnId="{DC022C76-6307-4F63-8DF6-D94B99861321}">
      <dgm:prSet/>
      <dgm:spPr/>
      <dgm:t>
        <a:bodyPr/>
        <a:lstStyle/>
        <a:p>
          <a:endParaRPr lang="en-US"/>
        </a:p>
      </dgm:t>
    </dgm:pt>
    <dgm:pt modelId="{39A128AC-7DAC-454E-8BF6-4A9C10E8DA81}">
      <dgm:prSet/>
      <dgm:spPr/>
      <dgm:t>
        <a:bodyPr/>
        <a:lstStyle/>
        <a:p>
          <a:pPr rtl="0"/>
          <a:r>
            <a:rPr lang="en-US" dirty="0"/>
            <a:t>Activity</a:t>
          </a:r>
        </a:p>
      </dgm:t>
    </dgm:pt>
    <dgm:pt modelId="{3008C87B-B846-408A-88CE-FBAB47F6105B}" type="parTrans" cxnId="{06148550-5768-473C-8CE7-32FB718CBCFB}">
      <dgm:prSet/>
      <dgm:spPr/>
      <dgm:t>
        <a:bodyPr/>
        <a:lstStyle/>
        <a:p>
          <a:endParaRPr lang="en-US"/>
        </a:p>
      </dgm:t>
    </dgm:pt>
    <dgm:pt modelId="{C86BD115-9E4F-4367-9D28-BE58F8EBDB75}" type="sibTrans" cxnId="{06148550-5768-473C-8CE7-32FB718CBCFB}">
      <dgm:prSet/>
      <dgm:spPr/>
      <dgm:t>
        <a:bodyPr/>
        <a:lstStyle/>
        <a:p>
          <a:endParaRPr lang="en-US"/>
        </a:p>
      </dgm:t>
    </dgm:pt>
    <dgm:pt modelId="{02B1D96D-2B2A-4731-B6AF-3E75A4EE31FB}" type="pres">
      <dgm:prSet presAssocID="{B065264E-3C7A-4D3B-BB45-3E7BC77FBD1E}" presName="vert0" presStyleCnt="0">
        <dgm:presLayoutVars>
          <dgm:dir/>
          <dgm:animOne val="branch"/>
          <dgm:animLvl val="lvl"/>
        </dgm:presLayoutVars>
      </dgm:prSet>
      <dgm:spPr/>
    </dgm:pt>
    <dgm:pt modelId="{AAB9DDCC-7D06-41CA-8673-3A0A31357E1E}" type="pres">
      <dgm:prSet presAssocID="{7B90E6C1-D24C-487F-89E8-3C5C24335535}" presName="thickLine" presStyleLbl="alignNode1" presStyleIdx="0" presStyleCnt="5"/>
      <dgm:spPr/>
    </dgm:pt>
    <dgm:pt modelId="{FBFB9FA4-0E12-4EDD-97E3-9A867BA018E4}" type="pres">
      <dgm:prSet presAssocID="{7B90E6C1-D24C-487F-89E8-3C5C24335535}" presName="horz1" presStyleCnt="0"/>
      <dgm:spPr/>
    </dgm:pt>
    <dgm:pt modelId="{9C2FB139-6C08-4CEE-B7A4-86523D2F83E2}" type="pres">
      <dgm:prSet presAssocID="{7B90E6C1-D24C-487F-89E8-3C5C24335535}" presName="tx1" presStyleLbl="revTx" presStyleIdx="0" presStyleCnt="5"/>
      <dgm:spPr/>
    </dgm:pt>
    <dgm:pt modelId="{0A30D9A4-0329-4B46-BB8C-85F430DBCB4F}" type="pres">
      <dgm:prSet presAssocID="{7B90E6C1-D24C-487F-89E8-3C5C24335535}" presName="vert1" presStyleCnt="0"/>
      <dgm:spPr/>
    </dgm:pt>
    <dgm:pt modelId="{8A193544-DD40-48FA-83D0-9804F28FFB50}" type="pres">
      <dgm:prSet presAssocID="{E6B7EC8F-F57A-474A-AB1A-0BFD3977F0F2}" presName="thickLine" presStyleLbl="alignNode1" presStyleIdx="1" presStyleCnt="5"/>
      <dgm:spPr/>
    </dgm:pt>
    <dgm:pt modelId="{0DAEDD57-9BD0-4750-B62C-0922BA20F199}" type="pres">
      <dgm:prSet presAssocID="{E6B7EC8F-F57A-474A-AB1A-0BFD3977F0F2}" presName="horz1" presStyleCnt="0"/>
      <dgm:spPr/>
    </dgm:pt>
    <dgm:pt modelId="{252F0127-E3B1-4A54-9A0F-795C9A6F14F2}" type="pres">
      <dgm:prSet presAssocID="{E6B7EC8F-F57A-474A-AB1A-0BFD3977F0F2}" presName="tx1" presStyleLbl="revTx" presStyleIdx="1" presStyleCnt="5"/>
      <dgm:spPr/>
    </dgm:pt>
    <dgm:pt modelId="{1E9880F6-1CB3-49A9-805C-EC9876B8B5B3}" type="pres">
      <dgm:prSet presAssocID="{E6B7EC8F-F57A-474A-AB1A-0BFD3977F0F2}" presName="vert1" presStyleCnt="0"/>
      <dgm:spPr/>
    </dgm:pt>
    <dgm:pt modelId="{52856F74-8B17-4968-816F-4567183A0C2D}" type="pres">
      <dgm:prSet presAssocID="{040CFBF7-4CB2-4847-BAAC-923699C44C19}" presName="thickLine" presStyleLbl="alignNode1" presStyleIdx="2" presStyleCnt="5"/>
      <dgm:spPr/>
    </dgm:pt>
    <dgm:pt modelId="{FDE4F130-06D8-48FC-86EE-E63DB46D72CE}" type="pres">
      <dgm:prSet presAssocID="{040CFBF7-4CB2-4847-BAAC-923699C44C19}" presName="horz1" presStyleCnt="0"/>
      <dgm:spPr/>
    </dgm:pt>
    <dgm:pt modelId="{57742223-7840-4E9F-AE3E-7C65BF9F4CBB}" type="pres">
      <dgm:prSet presAssocID="{040CFBF7-4CB2-4847-BAAC-923699C44C19}" presName="tx1" presStyleLbl="revTx" presStyleIdx="2" presStyleCnt="5"/>
      <dgm:spPr/>
    </dgm:pt>
    <dgm:pt modelId="{D4421556-5BCA-4542-9481-5BF391FCDB45}" type="pres">
      <dgm:prSet presAssocID="{040CFBF7-4CB2-4847-BAAC-923699C44C19}" presName="vert1" presStyleCnt="0"/>
      <dgm:spPr/>
    </dgm:pt>
    <dgm:pt modelId="{E702E1ED-6C3E-4F0A-8617-9419CE2A8E7C}" type="pres">
      <dgm:prSet presAssocID="{0ECA6471-F3A0-424F-A766-A53E3AC363D2}" presName="thickLine" presStyleLbl="alignNode1" presStyleIdx="3" presStyleCnt="5"/>
      <dgm:spPr/>
    </dgm:pt>
    <dgm:pt modelId="{BABCE9F6-703A-47A1-A5C7-960D14CCD1FF}" type="pres">
      <dgm:prSet presAssocID="{0ECA6471-F3A0-424F-A766-A53E3AC363D2}" presName="horz1" presStyleCnt="0"/>
      <dgm:spPr/>
    </dgm:pt>
    <dgm:pt modelId="{6ED8CBB9-9BAC-4E02-9D87-78AA944D618A}" type="pres">
      <dgm:prSet presAssocID="{0ECA6471-F3A0-424F-A766-A53E3AC363D2}" presName="tx1" presStyleLbl="revTx" presStyleIdx="3" presStyleCnt="5"/>
      <dgm:spPr/>
    </dgm:pt>
    <dgm:pt modelId="{0525EFF4-A092-4942-BDB2-651C01178046}" type="pres">
      <dgm:prSet presAssocID="{0ECA6471-F3A0-424F-A766-A53E3AC363D2}" presName="vert1" presStyleCnt="0"/>
      <dgm:spPr/>
    </dgm:pt>
    <dgm:pt modelId="{F6A8D034-221B-4F6E-A254-E88F652FCF4A}" type="pres">
      <dgm:prSet presAssocID="{39A128AC-7DAC-454E-8BF6-4A9C10E8DA81}" presName="thickLine" presStyleLbl="alignNode1" presStyleIdx="4" presStyleCnt="5"/>
      <dgm:spPr/>
    </dgm:pt>
    <dgm:pt modelId="{1F9EE319-803B-4AB4-B536-648B8F9958DA}" type="pres">
      <dgm:prSet presAssocID="{39A128AC-7DAC-454E-8BF6-4A9C10E8DA81}" presName="horz1" presStyleCnt="0"/>
      <dgm:spPr/>
    </dgm:pt>
    <dgm:pt modelId="{75E7EECC-6D8E-4A9C-95EF-CFC77EA75111}" type="pres">
      <dgm:prSet presAssocID="{39A128AC-7DAC-454E-8BF6-4A9C10E8DA81}" presName="tx1" presStyleLbl="revTx" presStyleIdx="4" presStyleCnt="5"/>
      <dgm:spPr/>
    </dgm:pt>
    <dgm:pt modelId="{5DA1318F-20B3-43B7-AF57-56497FA78194}" type="pres">
      <dgm:prSet presAssocID="{39A128AC-7DAC-454E-8BF6-4A9C10E8DA81}" presName="vert1" presStyleCnt="0"/>
      <dgm:spPr/>
    </dgm:pt>
  </dgm:ptLst>
  <dgm:cxnLst>
    <dgm:cxn modelId="{E068C801-7A00-4D03-AF36-14FDC04CD22A}" type="presOf" srcId="{E6B7EC8F-F57A-474A-AB1A-0BFD3977F0F2}" destId="{252F0127-E3B1-4A54-9A0F-795C9A6F14F2}" srcOrd="0" destOrd="0" presId="urn:microsoft.com/office/officeart/2008/layout/LinedList"/>
    <dgm:cxn modelId="{AB081413-BF75-4079-834D-879A02F4EABF}" type="presOf" srcId="{B065264E-3C7A-4D3B-BB45-3E7BC77FBD1E}" destId="{02B1D96D-2B2A-4731-B6AF-3E75A4EE31FB}" srcOrd="0" destOrd="0" presId="urn:microsoft.com/office/officeart/2008/layout/LinedList"/>
    <dgm:cxn modelId="{AB3AA22D-7F03-463B-BFF1-FD28CF0B6FCD}" srcId="{B065264E-3C7A-4D3B-BB45-3E7BC77FBD1E}" destId="{E6B7EC8F-F57A-474A-AB1A-0BFD3977F0F2}" srcOrd="1" destOrd="0" parTransId="{72D4F325-0B74-4EF6-BE36-FA6BBB9DC05C}" sibTransId="{756C0B97-B1B2-4E38-95DE-FB01232C21F4}"/>
    <dgm:cxn modelId="{3DCBD56B-02F8-4B30-8F39-8BC1A3F1A6F6}" type="presOf" srcId="{39A128AC-7DAC-454E-8BF6-4A9C10E8DA81}" destId="{75E7EECC-6D8E-4A9C-95EF-CFC77EA75111}" srcOrd="0" destOrd="0" presId="urn:microsoft.com/office/officeart/2008/layout/LinedList"/>
    <dgm:cxn modelId="{06148550-5768-473C-8CE7-32FB718CBCFB}" srcId="{B065264E-3C7A-4D3B-BB45-3E7BC77FBD1E}" destId="{39A128AC-7DAC-454E-8BF6-4A9C10E8DA81}" srcOrd="4" destOrd="0" parTransId="{3008C87B-B846-408A-88CE-FBAB47F6105B}" sibTransId="{C86BD115-9E4F-4367-9D28-BE58F8EBDB75}"/>
    <dgm:cxn modelId="{C1788252-6293-4ED3-88F0-A8A9A7D2BAC9}" srcId="{B065264E-3C7A-4D3B-BB45-3E7BC77FBD1E}" destId="{7B90E6C1-D24C-487F-89E8-3C5C24335535}" srcOrd="0" destOrd="0" parTransId="{65CB9775-2489-484F-9323-3617E4609208}" sibTransId="{060368A0-8903-4820-A7C6-98246B1A10FC}"/>
    <dgm:cxn modelId="{DC022C76-6307-4F63-8DF6-D94B99861321}" srcId="{B065264E-3C7A-4D3B-BB45-3E7BC77FBD1E}" destId="{0ECA6471-F3A0-424F-A766-A53E3AC363D2}" srcOrd="3" destOrd="0" parTransId="{FA90CEF0-2CC7-4EA7-9C06-80FB55858D33}" sibTransId="{0AE5FAB6-466D-4813-9856-A75B56F16866}"/>
    <dgm:cxn modelId="{5364268E-95F6-4E3B-8C70-4E373A1AF515}" type="presOf" srcId="{040CFBF7-4CB2-4847-BAAC-923699C44C19}" destId="{57742223-7840-4E9F-AE3E-7C65BF9F4CBB}" srcOrd="0" destOrd="0" presId="urn:microsoft.com/office/officeart/2008/layout/LinedList"/>
    <dgm:cxn modelId="{380EF1D8-0FA6-4936-8F61-AF7E70A4776D}" srcId="{B065264E-3C7A-4D3B-BB45-3E7BC77FBD1E}" destId="{040CFBF7-4CB2-4847-BAAC-923699C44C19}" srcOrd="2" destOrd="0" parTransId="{7D2E1657-8FEC-4E08-B76F-3932BCB0681A}" sibTransId="{6BF35AC6-6D7B-4243-835C-75518F529AFE}"/>
    <dgm:cxn modelId="{9DC5D5E7-C111-48ED-81A8-3B35588BA888}" type="presOf" srcId="{0ECA6471-F3A0-424F-A766-A53E3AC363D2}" destId="{6ED8CBB9-9BAC-4E02-9D87-78AA944D618A}" srcOrd="0" destOrd="0" presId="urn:microsoft.com/office/officeart/2008/layout/LinedList"/>
    <dgm:cxn modelId="{B3F996EF-323A-4AF4-B26E-1662E366546E}" type="presOf" srcId="{7B90E6C1-D24C-487F-89E8-3C5C24335535}" destId="{9C2FB139-6C08-4CEE-B7A4-86523D2F83E2}" srcOrd="0" destOrd="0" presId="urn:microsoft.com/office/officeart/2008/layout/LinedList"/>
    <dgm:cxn modelId="{597895AC-4168-48F9-A08A-55E9A272B961}" type="presParOf" srcId="{02B1D96D-2B2A-4731-B6AF-3E75A4EE31FB}" destId="{AAB9DDCC-7D06-41CA-8673-3A0A31357E1E}" srcOrd="0" destOrd="0" presId="urn:microsoft.com/office/officeart/2008/layout/LinedList"/>
    <dgm:cxn modelId="{7B187055-E2F0-4657-93B6-3476F7621555}" type="presParOf" srcId="{02B1D96D-2B2A-4731-B6AF-3E75A4EE31FB}" destId="{FBFB9FA4-0E12-4EDD-97E3-9A867BA018E4}" srcOrd="1" destOrd="0" presId="urn:microsoft.com/office/officeart/2008/layout/LinedList"/>
    <dgm:cxn modelId="{3FF49BD7-12B1-4367-B8F6-6E073825F67B}" type="presParOf" srcId="{FBFB9FA4-0E12-4EDD-97E3-9A867BA018E4}" destId="{9C2FB139-6C08-4CEE-B7A4-86523D2F83E2}" srcOrd="0" destOrd="0" presId="urn:microsoft.com/office/officeart/2008/layout/LinedList"/>
    <dgm:cxn modelId="{D9C8CA05-7B6D-425B-A9B6-493F9BD3BA18}" type="presParOf" srcId="{FBFB9FA4-0E12-4EDD-97E3-9A867BA018E4}" destId="{0A30D9A4-0329-4B46-BB8C-85F430DBCB4F}" srcOrd="1" destOrd="0" presId="urn:microsoft.com/office/officeart/2008/layout/LinedList"/>
    <dgm:cxn modelId="{6F49421C-4AF6-4685-8F64-8DC3B03D2E04}" type="presParOf" srcId="{02B1D96D-2B2A-4731-B6AF-3E75A4EE31FB}" destId="{8A193544-DD40-48FA-83D0-9804F28FFB50}" srcOrd="2" destOrd="0" presId="urn:microsoft.com/office/officeart/2008/layout/LinedList"/>
    <dgm:cxn modelId="{370A6791-B880-41E9-A3C9-35D5015EF326}" type="presParOf" srcId="{02B1D96D-2B2A-4731-B6AF-3E75A4EE31FB}" destId="{0DAEDD57-9BD0-4750-B62C-0922BA20F199}" srcOrd="3" destOrd="0" presId="urn:microsoft.com/office/officeart/2008/layout/LinedList"/>
    <dgm:cxn modelId="{B401F237-B510-411B-9742-3614798E0CA2}" type="presParOf" srcId="{0DAEDD57-9BD0-4750-B62C-0922BA20F199}" destId="{252F0127-E3B1-4A54-9A0F-795C9A6F14F2}" srcOrd="0" destOrd="0" presId="urn:microsoft.com/office/officeart/2008/layout/LinedList"/>
    <dgm:cxn modelId="{4D11A9AD-7016-4A57-A80D-B9A90D03291A}" type="presParOf" srcId="{0DAEDD57-9BD0-4750-B62C-0922BA20F199}" destId="{1E9880F6-1CB3-49A9-805C-EC9876B8B5B3}" srcOrd="1" destOrd="0" presId="urn:microsoft.com/office/officeart/2008/layout/LinedList"/>
    <dgm:cxn modelId="{C023197D-EE06-4F8C-B6D3-D2AE22372133}" type="presParOf" srcId="{02B1D96D-2B2A-4731-B6AF-3E75A4EE31FB}" destId="{52856F74-8B17-4968-816F-4567183A0C2D}" srcOrd="4" destOrd="0" presId="urn:microsoft.com/office/officeart/2008/layout/LinedList"/>
    <dgm:cxn modelId="{22F10F42-BC65-4872-B059-65C1282DFA55}" type="presParOf" srcId="{02B1D96D-2B2A-4731-B6AF-3E75A4EE31FB}" destId="{FDE4F130-06D8-48FC-86EE-E63DB46D72CE}" srcOrd="5" destOrd="0" presId="urn:microsoft.com/office/officeart/2008/layout/LinedList"/>
    <dgm:cxn modelId="{A37F7521-03A0-440C-9E56-D0C2BE184F2A}" type="presParOf" srcId="{FDE4F130-06D8-48FC-86EE-E63DB46D72CE}" destId="{57742223-7840-4E9F-AE3E-7C65BF9F4CBB}" srcOrd="0" destOrd="0" presId="urn:microsoft.com/office/officeart/2008/layout/LinedList"/>
    <dgm:cxn modelId="{F80C4A25-3010-4FC5-A5D7-4CD9D79F7661}" type="presParOf" srcId="{FDE4F130-06D8-48FC-86EE-E63DB46D72CE}" destId="{D4421556-5BCA-4542-9481-5BF391FCDB45}" srcOrd="1" destOrd="0" presId="urn:microsoft.com/office/officeart/2008/layout/LinedList"/>
    <dgm:cxn modelId="{FE18AC51-DC7F-4B74-A7A4-0D72502890ED}" type="presParOf" srcId="{02B1D96D-2B2A-4731-B6AF-3E75A4EE31FB}" destId="{E702E1ED-6C3E-4F0A-8617-9419CE2A8E7C}" srcOrd="6" destOrd="0" presId="urn:microsoft.com/office/officeart/2008/layout/LinedList"/>
    <dgm:cxn modelId="{9F936341-B3D1-4E3A-841F-6B70DB713B87}" type="presParOf" srcId="{02B1D96D-2B2A-4731-B6AF-3E75A4EE31FB}" destId="{BABCE9F6-703A-47A1-A5C7-960D14CCD1FF}" srcOrd="7" destOrd="0" presId="urn:microsoft.com/office/officeart/2008/layout/LinedList"/>
    <dgm:cxn modelId="{8D875A10-3466-45C9-8360-B7BE45ACF39D}" type="presParOf" srcId="{BABCE9F6-703A-47A1-A5C7-960D14CCD1FF}" destId="{6ED8CBB9-9BAC-4E02-9D87-78AA944D618A}" srcOrd="0" destOrd="0" presId="urn:microsoft.com/office/officeart/2008/layout/LinedList"/>
    <dgm:cxn modelId="{CA27C13F-E6A8-41E9-9681-053FD91A54C1}" type="presParOf" srcId="{BABCE9F6-703A-47A1-A5C7-960D14CCD1FF}" destId="{0525EFF4-A092-4942-BDB2-651C01178046}" srcOrd="1" destOrd="0" presId="urn:microsoft.com/office/officeart/2008/layout/LinedList"/>
    <dgm:cxn modelId="{4D049460-A379-46D4-A594-6AD39C82C1CD}" type="presParOf" srcId="{02B1D96D-2B2A-4731-B6AF-3E75A4EE31FB}" destId="{F6A8D034-221B-4F6E-A254-E88F652FCF4A}" srcOrd="8" destOrd="0" presId="urn:microsoft.com/office/officeart/2008/layout/LinedList"/>
    <dgm:cxn modelId="{7D319B66-84FD-43B7-8E82-93F6FDDB2B2D}" type="presParOf" srcId="{02B1D96D-2B2A-4731-B6AF-3E75A4EE31FB}" destId="{1F9EE319-803B-4AB4-B536-648B8F9958DA}" srcOrd="9" destOrd="0" presId="urn:microsoft.com/office/officeart/2008/layout/LinedList"/>
    <dgm:cxn modelId="{66F6A3D0-E0F9-48AE-B724-F46CD3CBB9BE}" type="presParOf" srcId="{1F9EE319-803B-4AB4-B536-648B8F9958DA}" destId="{75E7EECC-6D8E-4A9C-95EF-CFC77EA75111}" srcOrd="0" destOrd="0" presId="urn:microsoft.com/office/officeart/2008/layout/LinedList"/>
    <dgm:cxn modelId="{819FF9B1-E709-40CA-8371-7BB130379886}" type="presParOf" srcId="{1F9EE319-803B-4AB4-B536-648B8F9958DA}" destId="{5DA1318F-20B3-43B7-AF57-56497FA7819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9DDCC-7D06-41CA-8673-3A0A31357E1E}">
      <dsp:nvSpPr>
        <dsp:cNvPr id="0" name=""/>
        <dsp:cNvSpPr/>
      </dsp:nvSpPr>
      <dsp:spPr>
        <a:xfrm>
          <a:off x="0" y="423"/>
          <a:ext cx="636229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2FB139-6C08-4CEE-B7A4-86523D2F83E2}">
      <dsp:nvSpPr>
        <dsp:cNvPr id="0" name=""/>
        <dsp:cNvSpPr/>
      </dsp:nvSpPr>
      <dsp:spPr>
        <a:xfrm>
          <a:off x="0" y="423"/>
          <a:ext cx="6362298" cy="69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What is a bug?</a:t>
          </a:r>
        </a:p>
      </dsp:txBody>
      <dsp:txXfrm>
        <a:off x="0" y="423"/>
        <a:ext cx="6362298" cy="693409"/>
      </dsp:txXfrm>
    </dsp:sp>
    <dsp:sp modelId="{8A193544-DD40-48FA-83D0-9804F28FFB50}">
      <dsp:nvSpPr>
        <dsp:cNvPr id="0" name=""/>
        <dsp:cNvSpPr/>
      </dsp:nvSpPr>
      <dsp:spPr>
        <a:xfrm>
          <a:off x="0" y="693833"/>
          <a:ext cx="636229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2F0127-E3B1-4A54-9A0F-795C9A6F14F2}">
      <dsp:nvSpPr>
        <dsp:cNvPr id="0" name=""/>
        <dsp:cNvSpPr/>
      </dsp:nvSpPr>
      <dsp:spPr>
        <a:xfrm>
          <a:off x="0" y="693833"/>
          <a:ext cx="6362298" cy="69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Bug types in software </a:t>
          </a:r>
          <a:r>
            <a:rPr lang="en-US" sz="3100" kern="1200" dirty="0">
              <a:latin typeface="Aptos Display" panose="02110004020202020204"/>
            </a:rPr>
            <a:t>development</a:t>
          </a:r>
          <a:endParaRPr lang="en-US" sz="3100" kern="1200" dirty="0"/>
        </a:p>
      </dsp:txBody>
      <dsp:txXfrm>
        <a:off x="0" y="693833"/>
        <a:ext cx="6362298" cy="693409"/>
      </dsp:txXfrm>
    </dsp:sp>
    <dsp:sp modelId="{52856F74-8B17-4968-816F-4567183A0C2D}">
      <dsp:nvSpPr>
        <dsp:cNvPr id="0" name=""/>
        <dsp:cNvSpPr/>
      </dsp:nvSpPr>
      <dsp:spPr>
        <a:xfrm>
          <a:off x="0" y="1387243"/>
          <a:ext cx="636229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42223-7840-4E9F-AE3E-7C65BF9F4CBB}">
      <dsp:nvSpPr>
        <dsp:cNvPr id="0" name=""/>
        <dsp:cNvSpPr/>
      </dsp:nvSpPr>
      <dsp:spPr>
        <a:xfrm>
          <a:off x="0" y="1387243"/>
          <a:ext cx="6362298" cy="69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sk-SK" sz="3100" kern="1200" dirty="0" err="1"/>
            <a:t>Debugger</a:t>
          </a:r>
          <a:endParaRPr lang="en-US" sz="3100" kern="1200" dirty="0"/>
        </a:p>
      </dsp:txBody>
      <dsp:txXfrm>
        <a:off x="0" y="1387243"/>
        <a:ext cx="6362298" cy="693409"/>
      </dsp:txXfrm>
    </dsp:sp>
    <dsp:sp modelId="{E702E1ED-6C3E-4F0A-8617-9419CE2A8E7C}">
      <dsp:nvSpPr>
        <dsp:cNvPr id="0" name=""/>
        <dsp:cNvSpPr/>
      </dsp:nvSpPr>
      <dsp:spPr>
        <a:xfrm>
          <a:off x="0" y="2080652"/>
          <a:ext cx="636229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D8CBB9-9BAC-4E02-9D87-78AA944D618A}">
      <dsp:nvSpPr>
        <dsp:cNvPr id="0" name=""/>
        <dsp:cNvSpPr/>
      </dsp:nvSpPr>
      <dsp:spPr>
        <a:xfrm>
          <a:off x="0" y="2080652"/>
          <a:ext cx="6362298" cy="69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sk-SK" sz="3100" kern="1200" dirty="0" err="1"/>
            <a:t>Fails</a:t>
          </a:r>
          <a:r>
            <a:rPr lang="sk-SK" sz="3100" kern="1200" dirty="0"/>
            <a:t>, </a:t>
          </a:r>
          <a:r>
            <a:rPr lang="en-US" sz="3100" kern="1200" dirty="0"/>
            <a:t>Bug Prevention and Detection</a:t>
          </a:r>
        </a:p>
      </dsp:txBody>
      <dsp:txXfrm>
        <a:off x="0" y="2080652"/>
        <a:ext cx="6362298" cy="693409"/>
      </dsp:txXfrm>
    </dsp:sp>
    <dsp:sp modelId="{F6A8D034-221B-4F6E-A254-E88F652FCF4A}">
      <dsp:nvSpPr>
        <dsp:cNvPr id="0" name=""/>
        <dsp:cNvSpPr/>
      </dsp:nvSpPr>
      <dsp:spPr>
        <a:xfrm>
          <a:off x="0" y="2774062"/>
          <a:ext cx="636229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E7EECC-6D8E-4A9C-95EF-CFC77EA75111}">
      <dsp:nvSpPr>
        <dsp:cNvPr id="0" name=""/>
        <dsp:cNvSpPr/>
      </dsp:nvSpPr>
      <dsp:spPr>
        <a:xfrm>
          <a:off x="0" y="2774062"/>
          <a:ext cx="6362298" cy="693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dirty="0"/>
            <a:t>Activity</a:t>
          </a:r>
        </a:p>
      </dsp:txBody>
      <dsp:txXfrm>
        <a:off x="0" y="2774062"/>
        <a:ext cx="6362298" cy="69340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35F88-BF17-4998-8577-23BBEC376C15}" type="datetimeFigureOut">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B26AA-3A63-4E6B-A07A-5102DEFC2E26}" type="slidenum">
              <a:t>‹#›</a:t>
            </a:fld>
            <a:endParaRPr lang="en-US"/>
          </a:p>
        </p:txBody>
      </p:sp>
    </p:spTree>
    <p:extLst>
      <p:ext uri="{BB962C8B-B14F-4D97-AF65-F5344CB8AC3E}">
        <p14:creationId xmlns:p14="http://schemas.microsoft.com/office/powerpoint/2010/main" val="577243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Marek</a:t>
            </a:r>
          </a:p>
        </p:txBody>
      </p:sp>
      <p:sp>
        <p:nvSpPr>
          <p:cNvPr id="4" name="Slide Number Placeholder 3"/>
          <p:cNvSpPr>
            <a:spLocks noGrp="1"/>
          </p:cNvSpPr>
          <p:nvPr>
            <p:ph type="sldNum" sz="quarter" idx="5"/>
          </p:nvPr>
        </p:nvSpPr>
        <p:spPr/>
        <p:txBody>
          <a:bodyPr/>
          <a:lstStyle/>
          <a:p>
            <a:fld id="{3B9B26AA-3A63-4E6B-A07A-5102DEFC2E26}" type="slidenum">
              <a:t>1</a:t>
            </a:fld>
            <a:endParaRPr lang="en-US"/>
          </a:p>
        </p:txBody>
      </p:sp>
    </p:spTree>
    <p:extLst>
      <p:ext uri="{BB962C8B-B14F-4D97-AF65-F5344CB8AC3E}">
        <p14:creationId xmlns:p14="http://schemas.microsoft.com/office/powerpoint/2010/main" val="148778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Marek</a:t>
            </a:r>
          </a:p>
        </p:txBody>
      </p:sp>
      <p:sp>
        <p:nvSpPr>
          <p:cNvPr id="4" name="Slide Number Placeholder 3"/>
          <p:cNvSpPr>
            <a:spLocks noGrp="1"/>
          </p:cNvSpPr>
          <p:nvPr>
            <p:ph type="sldNum" sz="quarter" idx="5"/>
          </p:nvPr>
        </p:nvSpPr>
        <p:spPr/>
        <p:txBody>
          <a:bodyPr/>
          <a:lstStyle/>
          <a:p>
            <a:fld id="{3B9B26AA-3A63-4E6B-A07A-5102DEFC2E26}" type="slidenum">
              <a:t>10</a:t>
            </a:fld>
            <a:endParaRPr lang="en-US"/>
          </a:p>
        </p:txBody>
      </p:sp>
    </p:spTree>
    <p:extLst>
      <p:ext uri="{BB962C8B-B14F-4D97-AF65-F5344CB8AC3E}">
        <p14:creationId xmlns:p14="http://schemas.microsoft.com/office/powerpoint/2010/main" val="1547457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11</a:t>
            </a:fld>
            <a:endParaRPr lang="en-US"/>
          </a:p>
        </p:txBody>
      </p:sp>
    </p:spTree>
    <p:extLst>
      <p:ext uri="{BB962C8B-B14F-4D97-AF65-F5344CB8AC3E}">
        <p14:creationId xmlns:p14="http://schemas.microsoft.com/office/powerpoint/2010/main" val="638444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12</a:t>
            </a:fld>
            <a:endParaRPr lang="en-US"/>
          </a:p>
        </p:txBody>
      </p:sp>
    </p:spTree>
    <p:extLst>
      <p:ext uri="{BB962C8B-B14F-4D97-AF65-F5344CB8AC3E}">
        <p14:creationId xmlns:p14="http://schemas.microsoft.com/office/powerpoint/2010/main" val="101892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Marek</a:t>
            </a:r>
          </a:p>
        </p:txBody>
      </p:sp>
      <p:sp>
        <p:nvSpPr>
          <p:cNvPr id="4" name="Slide Number Placeholder 3"/>
          <p:cNvSpPr>
            <a:spLocks noGrp="1"/>
          </p:cNvSpPr>
          <p:nvPr>
            <p:ph type="sldNum" sz="quarter" idx="5"/>
          </p:nvPr>
        </p:nvSpPr>
        <p:spPr/>
        <p:txBody>
          <a:bodyPr/>
          <a:lstStyle/>
          <a:p>
            <a:fld id="{3B9B26AA-3A63-4E6B-A07A-5102DEFC2E26}" type="slidenum">
              <a:t>13</a:t>
            </a:fld>
            <a:endParaRPr lang="en-US"/>
          </a:p>
        </p:txBody>
      </p:sp>
    </p:spTree>
    <p:extLst>
      <p:ext uri="{BB962C8B-B14F-4D97-AF65-F5344CB8AC3E}">
        <p14:creationId xmlns:p14="http://schemas.microsoft.com/office/powerpoint/2010/main" val="1214101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Marek</a:t>
            </a:r>
          </a:p>
        </p:txBody>
      </p:sp>
      <p:sp>
        <p:nvSpPr>
          <p:cNvPr id="4" name="Slide Number Placeholder 3"/>
          <p:cNvSpPr>
            <a:spLocks noGrp="1"/>
          </p:cNvSpPr>
          <p:nvPr>
            <p:ph type="sldNum" sz="quarter" idx="5"/>
          </p:nvPr>
        </p:nvSpPr>
        <p:spPr/>
        <p:txBody>
          <a:bodyPr/>
          <a:lstStyle/>
          <a:p>
            <a:fld id="{3B9B26AA-3A63-4E6B-A07A-5102DEFC2E26}" type="slidenum">
              <a:t>14</a:t>
            </a:fld>
            <a:endParaRPr lang="en-US"/>
          </a:p>
        </p:txBody>
      </p:sp>
    </p:spTree>
    <p:extLst>
      <p:ext uri="{BB962C8B-B14F-4D97-AF65-F5344CB8AC3E}">
        <p14:creationId xmlns:p14="http://schemas.microsoft.com/office/powerpoint/2010/main" val="1410750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15</a:t>
            </a:fld>
            <a:endParaRPr lang="en-US"/>
          </a:p>
        </p:txBody>
      </p:sp>
    </p:spTree>
    <p:extLst>
      <p:ext uri="{BB962C8B-B14F-4D97-AF65-F5344CB8AC3E}">
        <p14:creationId xmlns:p14="http://schemas.microsoft.com/office/powerpoint/2010/main" val="227745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16</a:t>
            </a:fld>
            <a:endParaRPr lang="en-US"/>
          </a:p>
        </p:txBody>
      </p:sp>
    </p:spTree>
    <p:extLst>
      <p:ext uri="{BB962C8B-B14F-4D97-AF65-F5344CB8AC3E}">
        <p14:creationId xmlns:p14="http://schemas.microsoft.com/office/powerpoint/2010/main" val="2778983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Marek</a:t>
            </a:r>
          </a:p>
        </p:txBody>
      </p:sp>
      <p:sp>
        <p:nvSpPr>
          <p:cNvPr id="4" name="Slide Number Placeholder 3"/>
          <p:cNvSpPr>
            <a:spLocks noGrp="1"/>
          </p:cNvSpPr>
          <p:nvPr>
            <p:ph type="sldNum" sz="quarter" idx="5"/>
          </p:nvPr>
        </p:nvSpPr>
        <p:spPr/>
        <p:txBody>
          <a:bodyPr/>
          <a:lstStyle/>
          <a:p>
            <a:fld id="{3B9B26AA-3A63-4E6B-A07A-5102DEFC2E26}" type="slidenum">
              <a:t>17</a:t>
            </a:fld>
            <a:endParaRPr lang="en-US"/>
          </a:p>
        </p:txBody>
      </p:sp>
    </p:spTree>
    <p:extLst>
      <p:ext uri="{BB962C8B-B14F-4D97-AF65-F5344CB8AC3E}">
        <p14:creationId xmlns:p14="http://schemas.microsoft.com/office/powerpoint/2010/main" val="4070368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Marek</a:t>
            </a:r>
          </a:p>
        </p:txBody>
      </p:sp>
      <p:sp>
        <p:nvSpPr>
          <p:cNvPr id="4" name="Slide Number Placeholder 3"/>
          <p:cNvSpPr>
            <a:spLocks noGrp="1"/>
          </p:cNvSpPr>
          <p:nvPr>
            <p:ph type="sldNum" sz="quarter" idx="5"/>
          </p:nvPr>
        </p:nvSpPr>
        <p:spPr/>
        <p:txBody>
          <a:bodyPr/>
          <a:lstStyle/>
          <a:p>
            <a:fld id="{3B9B26AA-3A63-4E6B-A07A-5102DEFC2E26}" type="slidenum">
              <a:t>18</a:t>
            </a:fld>
            <a:endParaRPr lang="en-US"/>
          </a:p>
        </p:txBody>
      </p:sp>
    </p:spTree>
    <p:extLst>
      <p:ext uri="{BB962C8B-B14F-4D97-AF65-F5344CB8AC3E}">
        <p14:creationId xmlns:p14="http://schemas.microsoft.com/office/powerpoint/2010/main" val="373185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19</a:t>
            </a:fld>
            <a:endParaRPr lang="en-US"/>
          </a:p>
        </p:txBody>
      </p:sp>
    </p:spTree>
    <p:extLst>
      <p:ext uri="{BB962C8B-B14F-4D97-AF65-F5344CB8AC3E}">
        <p14:creationId xmlns:p14="http://schemas.microsoft.com/office/powerpoint/2010/main" val="287170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2</a:t>
            </a:fld>
            <a:endParaRPr lang="en-US"/>
          </a:p>
        </p:txBody>
      </p:sp>
    </p:spTree>
    <p:extLst>
      <p:ext uri="{BB962C8B-B14F-4D97-AF65-F5344CB8AC3E}">
        <p14:creationId xmlns:p14="http://schemas.microsoft.com/office/powerpoint/2010/main" val="232822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20</a:t>
            </a:fld>
            <a:endParaRPr lang="en-US"/>
          </a:p>
        </p:txBody>
      </p:sp>
    </p:spTree>
    <p:extLst>
      <p:ext uri="{BB962C8B-B14F-4D97-AF65-F5344CB8AC3E}">
        <p14:creationId xmlns:p14="http://schemas.microsoft.com/office/powerpoint/2010/main" val="1581145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Marek</a:t>
            </a:r>
            <a:endParaRPr lang="en-US"/>
          </a:p>
        </p:txBody>
      </p:sp>
      <p:sp>
        <p:nvSpPr>
          <p:cNvPr id="4" name="Slide Number Placeholder 3"/>
          <p:cNvSpPr>
            <a:spLocks noGrp="1"/>
          </p:cNvSpPr>
          <p:nvPr>
            <p:ph type="sldNum" sz="quarter" idx="5"/>
          </p:nvPr>
        </p:nvSpPr>
        <p:spPr/>
        <p:txBody>
          <a:bodyPr/>
          <a:lstStyle/>
          <a:p>
            <a:fld id="{3B9B26AA-3A63-4E6B-A07A-5102DEFC2E26}" type="slidenum">
              <a:t>21</a:t>
            </a:fld>
            <a:endParaRPr lang="en-US"/>
          </a:p>
        </p:txBody>
      </p:sp>
    </p:spTree>
    <p:extLst>
      <p:ext uri="{BB962C8B-B14F-4D97-AF65-F5344CB8AC3E}">
        <p14:creationId xmlns:p14="http://schemas.microsoft.com/office/powerpoint/2010/main" val="2981770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Marek</a:t>
            </a:r>
            <a:endParaRPr lang="en-US"/>
          </a:p>
        </p:txBody>
      </p:sp>
      <p:sp>
        <p:nvSpPr>
          <p:cNvPr id="4" name="Slide Number Placeholder 3"/>
          <p:cNvSpPr>
            <a:spLocks noGrp="1"/>
          </p:cNvSpPr>
          <p:nvPr>
            <p:ph type="sldNum" sz="quarter" idx="5"/>
          </p:nvPr>
        </p:nvSpPr>
        <p:spPr/>
        <p:txBody>
          <a:bodyPr/>
          <a:lstStyle/>
          <a:p>
            <a:fld id="{3B9B26AA-3A63-4E6B-A07A-5102DEFC2E26}" type="slidenum">
              <a:t>22</a:t>
            </a:fld>
            <a:endParaRPr lang="en-US"/>
          </a:p>
        </p:txBody>
      </p:sp>
    </p:spTree>
    <p:extLst>
      <p:ext uri="{BB962C8B-B14F-4D97-AF65-F5344CB8AC3E}">
        <p14:creationId xmlns:p14="http://schemas.microsoft.com/office/powerpoint/2010/main" val="1550697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23</a:t>
            </a:fld>
            <a:endParaRPr lang="en-US"/>
          </a:p>
        </p:txBody>
      </p:sp>
    </p:spTree>
    <p:extLst>
      <p:ext uri="{BB962C8B-B14F-4D97-AF65-F5344CB8AC3E}">
        <p14:creationId xmlns:p14="http://schemas.microsoft.com/office/powerpoint/2010/main" val="4248315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24</a:t>
            </a:fld>
            <a:endParaRPr lang="en-US"/>
          </a:p>
        </p:txBody>
      </p:sp>
    </p:spTree>
    <p:extLst>
      <p:ext uri="{BB962C8B-B14F-4D97-AF65-F5344CB8AC3E}">
        <p14:creationId xmlns:p14="http://schemas.microsoft.com/office/powerpoint/2010/main" val="311154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Marek</a:t>
            </a:r>
          </a:p>
        </p:txBody>
      </p:sp>
      <p:sp>
        <p:nvSpPr>
          <p:cNvPr id="4" name="Slide Number Placeholder 3"/>
          <p:cNvSpPr>
            <a:spLocks noGrp="1"/>
          </p:cNvSpPr>
          <p:nvPr>
            <p:ph type="sldNum" sz="quarter" idx="5"/>
          </p:nvPr>
        </p:nvSpPr>
        <p:spPr/>
        <p:txBody>
          <a:bodyPr/>
          <a:lstStyle/>
          <a:p>
            <a:fld id="{3B9B26AA-3A63-4E6B-A07A-5102DEFC2E26}" type="slidenum">
              <a:t>3</a:t>
            </a:fld>
            <a:endParaRPr lang="en-US"/>
          </a:p>
        </p:txBody>
      </p:sp>
    </p:spTree>
    <p:extLst>
      <p:ext uri="{BB962C8B-B14F-4D97-AF65-F5344CB8AC3E}">
        <p14:creationId xmlns:p14="http://schemas.microsoft.com/office/powerpoint/2010/main" val="3995865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4</a:t>
            </a:fld>
            <a:endParaRPr lang="en-US"/>
          </a:p>
        </p:txBody>
      </p:sp>
    </p:spTree>
    <p:extLst>
      <p:ext uri="{BB962C8B-B14F-4D97-AF65-F5344CB8AC3E}">
        <p14:creationId xmlns:p14="http://schemas.microsoft.com/office/powerpoint/2010/main" val="284605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5</a:t>
            </a:fld>
            <a:endParaRPr lang="en-US"/>
          </a:p>
        </p:txBody>
      </p:sp>
    </p:spTree>
    <p:extLst>
      <p:ext uri="{BB962C8B-B14F-4D97-AF65-F5344CB8AC3E}">
        <p14:creationId xmlns:p14="http://schemas.microsoft.com/office/powerpoint/2010/main" val="409210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Marek</a:t>
            </a:r>
          </a:p>
        </p:txBody>
      </p:sp>
      <p:sp>
        <p:nvSpPr>
          <p:cNvPr id="4" name="Slide Number Placeholder 3"/>
          <p:cNvSpPr>
            <a:spLocks noGrp="1"/>
          </p:cNvSpPr>
          <p:nvPr>
            <p:ph type="sldNum" sz="quarter" idx="5"/>
          </p:nvPr>
        </p:nvSpPr>
        <p:spPr/>
        <p:txBody>
          <a:bodyPr/>
          <a:lstStyle/>
          <a:p>
            <a:fld id="{3B9B26AA-3A63-4E6B-A07A-5102DEFC2E26}" type="slidenum">
              <a:t>6</a:t>
            </a:fld>
            <a:endParaRPr lang="en-US"/>
          </a:p>
        </p:txBody>
      </p:sp>
    </p:spTree>
    <p:extLst>
      <p:ext uri="{BB962C8B-B14F-4D97-AF65-F5344CB8AC3E}">
        <p14:creationId xmlns:p14="http://schemas.microsoft.com/office/powerpoint/2010/main" val="1886562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7</a:t>
            </a:fld>
            <a:endParaRPr lang="en-US"/>
          </a:p>
        </p:txBody>
      </p:sp>
    </p:spTree>
    <p:extLst>
      <p:ext uri="{BB962C8B-B14F-4D97-AF65-F5344CB8AC3E}">
        <p14:creationId xmlns:p14="http://schemas.microsoft.com/office/powerpoint/2010/main" val="2744867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Agátka</a:t>
            </a:r>
          </a:p>
        </p:txBody>
      </p:sp>
      <p:sp>
        <p:nvSpPr>
          <p:cNvPr id="4" name="Slide Number Placeholder 3"/>
          <p:cNvSpPr>
            <a:spLocks noGrp="1"/>
          </p:cNvSpPr>
          <p:nvPr>
            <p:ph type="sldNum" sz="quarter" idx="5"/>
          </p:nvPr>
        </p:nvSpPr>
        <p:spPr/>
        <p:txBody>
          <a:bodyPr/>
          <a:lstStyle/>
          <a:p>
            <a:fld id="{3B9B26AA-3A63-4E6B-A07A-5102DEFC2E26}" type="slidenum">
              <a:t>8</a:t>
            </a:fld>
            <a:endParaRPr lang="en-US"/>
          </a:p>
        </p:txBody>
      </p:sp>
    </p:spTree>
    <p:extLst>
      <p:ext uri="{BB962C8B-B14F-4D97-AF65-F5344CB8AC3E}">
        <p14:creationId xmlns:p14="http://schemas.microsoft.com/office/powerpoint/2010/main" val="3978027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Marek</a:t>
            </a:r>
          </a:p>
        </p:txBody>
      </p:sp>
      <p:sp>
        <p:nvSpPr>
          <p:cNvPr id="4" name="Slide Number Placeholder 3"/>
          <p:cNvSpPr>
            <a:spLocks noGrp="1"/>
          </p:cNvSpPr>
          <p:nvPr>
            <p:ph type="sldNum" sz="quarter" idx="5"/>
          </p:nvPr>
        </p:nvSpPr>
        <p:spPr/>
        <p:txBody>
          <a:bodyPr/>
          <a:lstStyle/>
          <a:p>
            <a:fld id="{3B9B26AA-3A63-4E6B-A07A-5102DEFC2E26}" type="slidenum">
              <a:t>9</a:t>
            </a:fld>
            <a:endParaRPr lang="en-US"/>
          </a:p>
        </p:txBody>
      </p:sp>
    </p:spTree>
    <p:extLst>
      <p:ext uri="{BB962C8B-B14F-4D97-AF65-F5344CB8AC3E}">
        <p14:creationId xmlns:p14="http://schemas.microsoft.com/office/powerpoint/2010/main" val="107169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6527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38181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8952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82722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6307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5904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5485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6846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34971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6694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59858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3/12/2025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89755176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sv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visualstudio/debugger/debugging-absolute-beginners?view=vs-2022&amp;tabs=csharp" TargetMode="External"/><Relationship Id="rId7" Type="http://schemas.openxmlformats.org/officeDocument/2006/relationships/image" Target="../media/image46.png"/><Relationship Id="rId2" Type="http://schemas.openxmlformats.org/officeDocument/2006/relationships/hyperlink" Target="https://www.accelq.com/blog/types-of-software-bugs/" TargetMode="External"/><Relationship Id="rId1" Type="http://schemas.openxmlformats.org/officeDocument/2006/relationships/slideLayout" Target="../slideLayouts/slideLayout2.xml"/><Relationship Id="rId6" Type="http://schemas.openxmlformats.org/officeDocument/2006/relationships/hyperlink" Target="https://en.wikipedia.org/wiki/2024_CrowdStrike-related_IT_outages" TargetMode="External"/><Relationship Id="rId5" Type="http://schemas.openxmlformats.org/officeDocument/2006/relationships/hyperlink" Target="https://www.henricodolfing.com/2019/06/project-failure-case-study-knight-capital.html" TargetMode="External"/><Relationship Id="rId4" Type="http://schemas.openxmlformats.org/officeDocument/2006/relationships/hyperlink" Target="https://testgrid.io/blog/bug-prevention-in-softwar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Lienka na liste">
            <a:extLst>
              <a:ext uri="{FF2B5EF4-FFF2-40B4-BE49-F238E27FC236}">
                <a16:creationId xmlns:a16="http://schemas.microsoft.com/office/drawing/2014/main" id="{998DD514-F803-5519-FC8F-7F55EDAAA0EC}"/>
              </a:ext>
            </a:extLst>
          </p:cNvPr>
          <p:cNvPicPr>
            <a:picLocks noChangeAspect="1"/>
          </p:cNvPicPr>
          <p:nvPr/>
        </p:nvPicPr>
        <p:blipFill>
          <a:blip r:embed="rId3">
            <a:alphaModFix/>
          </a:blip>
          <a:srcRect t="15974" r="-2" b="-2"/>
          <a:stretch/>
        </p:blipFill>
        <p:spPr>
          <a:xfrm>
            <a:off x="20" y="10"/>
            <a:ext cx="12191979" cy="6857990"/>
          </a:xfrm>
          <a:prstGeom prst="rect">
            <a:avLst/>
          </a:prstGeom>
        </p:spPr>
      </p:pic>
      <p:sp>
        <p:nvSpPr>
          <p:cNvPr id="35" name="Rectangle 34">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784317B6-057B-8843-FEF9-3CAB06C7BC00}"/>
              </a:ext>
            </a:extLst>
          </p:cNvPr>
          <p:cNvSpPr>
            <a:spLocks noGrp="1"/>
          </p:cNvSpPr>
          <p:nvPr>
            <p:ph type="ctrTitle"/>
          </p:nvPr>
        </p:nvSpPr>
        <p:spPr>
          <a:xfrm>
            <a:off x="762000" y="1137434"/>
            <a:ext cx="7800660" cy="1520987"/>
          </a:xfrm>
        </p:spPr>
        <p:txBody>
          <a:bodyPr vert="horz" lIns="91440" tIns="45720" rIns="91440" bIns="45720" rtlCol="0" anchor="t">
            <a:normAutofit/>
          </a:bodyPr>
          <a:lstStyle/>
          <a:p>
            <a:pPr algn="l"/>
            <a:r>
              <a:rPr lang="en-US" sz="4000" kern="1200" noProof="0">
                <a:solidFill>
                  <a:srgbClr val="FFFFFF"/>
                </a:solidFill>
                <a:latin typeface="+mj-lt"/>
                <a:ea typeface="+mj-ea"/>
                <a:cs typeface="+mj-cs"/>
              </a:rPr>
              <a:t>Bugs</a:t>
            </a:r>
            <a:br>
              <a:rPr lang="en-US" sz="4000" kern="1200" noProof="0">
                <a:solidFill>
                  <a:srgbClr val="FFFFFF"/>
                </a:solidFill>
                <a:latin typeface="+mj-lt"/>
                <a:ea typeface="+mj-ea"/>
                <a:cs typeface="+mj-cs"/>
              </a:rPr>
            </a:br>
            <a:endParaRPr lang="en-US" sz="4000" kern="1200" noProof="0">
              <a:solidFill>
                <a:srgbClr val="FFFFFF"/>
              </a:solidFill>
              <a:latin typeface="+mj-lt"/>
              <a:ea typeface="+mj-ea"/>
              <a:cs typeface="+mj-cs"/>
            </a:endParaRPr>
          </a:p>
        </p:txBody>
      </p:sp>
      <p:sp>
        <p:nvSpPr>
          <p:cNvPr id="36" name="Rectangle 35">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odnadpis 2">
            <a:extLst>
              <a:ext uri="{FF2B5EF4-FFF2-40B4-BE49-F238E27FC236}">
                <a16:creationId xmlns:a16="http://schemas.microsoft.com/office/drawing/2014/main" id="{F8E8EA52-E056-3E27-11DB-A988D2C01F7E}"/>
              </a:ext>
            </a:extLst>
          </p:cNvPr>
          <p:cNvSpPr>
            <a:spLocks noGrp="1"/>
          </p:cNvSpPr>
          <p:nvPr>
            <p:ph type="subTitle" idx="1"/>
          </p:nvPr>
        </p:nvSpPr>
        <p:spPr>
          <a:xfrm>
            <a:off x="838200" y="4293441"/>
            <a:ext cx="6295332" cy="1588514"/>
          </a:xfrm>
        </p:spPr>
        <p:txBody>
          <a:bodyPr vert="horz" lIns="91440" tIns="45720" rIns="91440" bIns="45720" rtlCol="0" anchor="b">
            <a:normAutofit/>
          </a:bodyPr>
          <a:lstStyle/>
          <a:p>
            <a:pPr indent="-228600" algn="l">
              <a:buFont typeface="Arial" panose="020B0604020202020204" pitchFamily="34" charset="0"/>
              <a:buChar char="•"/>
            </a:pPr>
            <a:r>
              <a:rPr lang="en-US" sz="1800" noProof="0">
                <a:solidFill>
                  <a:srgbClr val="FFFFFF"/>
                </a:solidFill>
              </a:rPr>
              <a:t>Bc. Agáta Pavlíková</a:t>
            </a:r>
          </a:p>
          <a:p>
            <a:pPr indent="-228600" algn="l">
              <a:buFont typeface="Arial" panose="020B0604020202020204" pitchFamily="34" charset="0"/>
              <a:buChar char="•"/>
            </a:pPr>
            <a:r>
              <a:rPr lang="en-US" sz="1800" noProof="0">
                <a:solidFill>
                  <a:srgbClr val="FFFFFF"/>
                </a:solidFill>
              </a:rPr>
              <a:t>Bc. Marek Rucki</a:t>
            </a:r>
          </a:p>
          <a:p>
            <a:pPr indent="-228600" algn="l">
              <a:buFont typeface="Arial" panose="020B0604020202020204" pitchFamily="34" charset="0"/>
              <a:buChar char="•"/>
            </a:pPr>
            <a:r>
              <a:rPr lang="en-US" sz="1800" noProof="0">
                <a:solidFill>
                  <a:srgbClr val="FFFFFF"/>
                </a:solidFill>
              </a:rPr>
              <a:t>5ZIS12</a:t>
            </a:r>
          </a:p>
          <a:p>
            <a:pPr indent="-228600" algn="l">
              <a:buFont typeface="Arial" panose="020B0604020202020204" pitchFamily="34" charset="0"/>
              <a:buChar char="•"/>
            </a:pPr>
            <a:endParaRPr lang="en-US" sz="1800" noProof="0">
              <a:solidFill>
                <a:srgbClr val="FFFFFF"/>
              </a:solidFill>
            </a:endParaRPr>
          </a:p>
        </p:txBody>
      </p:sp>
      <p:cxnSp>
        <p:nvCxnSpPr>
          <p:cNvPr id="33" name="Straight Connector 3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599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3AB3D0-D4CC-A880-C3DC-1760F4B49A1F}"/>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Nadpis 1">
            <a:extLst>
              <a:ext uri="{FF2B5EF4-FFF2-40B4-BE49-F238E27FC236}">
                <a16:creationId xmlns:a16="http://schemas.microsoft.com/office/drawing/2014/main" id="{341E1C93-FB9E-7675-7AA7-249B6B323EFB}"/>
              </a:ext>
            </a:extLst>
          </p:cNvPr>
          <p:cNvSpPr>
            <a:spLocks noGrp="1"/>
          </p:cNvSpPr>
          <p:nvPr>
            <p:ph type="title"/>
          </p:nvPr>
        </p:nvSpPr>
        <p:spPr>
          <a:xfrm>
            <a:off x="838200" y="365125"/>
            <a:ext cx="4347949" cy="797205"/>
          </a:xfrm>
        </p:spPr>
        <p:txBody>
          <a:bodyPr vert="horz" lIns="91440" tIns="45720" rIns="91440" bIns="45720" rtlCol="0" anchor="b">
            <a:normAutofit/>
          </a:bodyPr>
          <a:lstStyle/>
          <a:p>
            <a:r>
              <a:rPr lang="en-US"/>
              <a:t>Fails</a:t>
            </a:r>
          </a:p>
        </p:txBody>
      </p:sp>
      <p:sp>
        <p:nvSpPr>
          <p:cNvPr id="4" name="TextBox 3">
            <a:extLst>
              <a:ext uri="{FF2B5EF4-FFF2-40B4-BE49-F238E27FC236}">
                <a16:creationId xmlns:a16="http://schemas.microsoft.com/office/drawing/2014/main" id="{58BC6F9F-9B87-6937-34F6-02A9A0BFA5A1}"/>
              </a:ext>
            </a:extLst>
          </p:cNvPr>
          <p:cNvSpPr txBox="1"/>
          <p:nvPr/>
        </p:nvSpPr>
        <p:spPr>
          <a:xfrm>
            <a:off x="838200" y="2681785"/>
            <a:ext cx="5004845" cy="349517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2400" b="1"/>
              <a:t>CrowdStrike Outage (July 2024)</a:t>
            </a:r>
            <a:endParaRPr lang="en-US" sz="2400"/>
          </a:p>
          <a:p>
            <a:pPr marL="342900" indent="-342900" defTabSz="914400">
              <a:lnSpc>
                <a:spcPct val="90000"/>
              </a:lnSpc>
              <a:spcAft>
                <a:spcPts val="600"/>
              </a:spcAft>
              <a:buFont typeface="Arial"/>
              <a:buChar char="•"/>
            </a:pPr>
            <a:endParaRPr lang="en-US" sz="2000" b="1"/>
          </a:p>
          <a:p>
            <a:pPr marL="342900" indent="-342900" defTabSz="914400">
              <a:lnSpc>
                <a:spcPct val="90000"/>
              </a:lnSpc>
              <a:spcAft>
                <a:spcPts val="600"/>
              </a:spcAft>
              <a:buFont typeface="Arial"/>
              <a:buChar char="•"/>
            </a:pPr>
            <a:r>
              <a:rPr lang="en-US" sz="2000" b="1"/>
              <a:t>Cause</a:t>
            </a:r>
            <a:r>
              <a:rPr lang="en-US" sz="2000"/>
              <a:t>: Bad Falcon Sensor update from   CrowdStrike</a:t>
            </a:r>
            <a:endParaRPr lang="en-US" sz="2000" b="1"/>
          </a:p>
          <a:p>
            <a:pPr marL="342900" indent="-342900" defTabSz="914400">
              <a:lnSpc>
                <a:spcPct val="90000"/>
              </a:lnSpc>
              <a:spcAft>
                <a:spcPts val="600"/>
              </a:spcAft>
              <a:buFont typeface="Arial"/>
              <a:buChar char="•"/>
            </a:pPr>
            <a:r>
              <a:rPr lang="en-US" sz="2000" b="1"/>
              <a:t>8.5 Million </a:t>
            </a:r>
            <a:r>
              <a:rPr lang="en-US" sz="2000"/>
              <a:t>Windows machines crashed</a:t>
            </a:r>
          </a:p>
          <a:p>
            <a:pPr marL="342900" indent="-342900" defTabSz="914400">
              <a:lnSpc>
                <a:spcPct val="90000"/>
              </a:lnSpc>
              <a:spcAft>
                <a:spcPts val="600"/>
              </a:spcAft>
              <a:buFont typeface="Arial"/>
              <a:buChar char="•"/>
            </a:pPr>
            <a:r>
              <a:rPr lang="en-US" sz="2000" b="1"/>
              <a:t>$10 Billion </a:t>
            </a:r>
            <a:r>
              <a:rPr lang="en-US" sz="2000"/>
              <a:t>in damages</a:t>
            </a:r>
          </a:p>
        </p:txBody>
      </p:sp>
      <p:pic>
        <p:nvPicPr>
          <p:cNvPr id="6" name="Picture 5">
            <a:extLst>
              <a:ext uri="{FF2B5EF4-FFF2-40B4-BE49-F238E27FC236}">
                <a16:creationId xmlns:a16="http://schemas.microsoft.com/office/drawing/2014/main" id="{2107F9BE-BBEE-B88F-D6D1-630EC7D8FAD2}"/>
              </a:ext>
            </a:extLst>
          </p:cNvPr>
          <p:cNvPicPr>
            <a:picLocks noChangeAspect="1"/>
          </p:cNvPicPr>
          <p:nvPr/>
        </p:nvPicPr>
        <p:blipFill>
          <a:blip r:embed="rId3"/>
          <a:stretch>
            <a:fillRect/>
          </a:stretch>
        </p:blipFill>
        <p:spPr>
          <a:xfrm>
            <a:off x="6097312" y="5060535"/>
            <a:ext cx="2684469" cy="8341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undefined">
            <a:extLst>
              <a:ext uri="{FF2B5EF4-FFF2-40B4-BE49-F238E27FC236}">
                <a16:creationId xmlns:a16="http://schemas.microsoft.com/office/drawing/2014/main" id="{066CD045-476D-5FBD-B7D7-FC0FAA0389EA}"/>
              </a:ext>
            </a:extLst>
          </p:cNvPr>
          <p:cNvPicPr>
            <a:picLocks noChangeAspect="1"/>
          </p:cNvPicPr>
          <p:nvPr/>
        </p:nvPicPr>
        <p:blipFill>
          <a:blip r:embed="rId4"/>
          <a:stretch>
            <a:fillRect/>
          </a:stretch>
        </p:blipFill>
        <p:spPr>
          <a:xfrm>
            <a:off x="6646897" y="140575"/>
            <a:ext cx="5254169" cy="3915612"/>
          </a:xfrm>
          <a:prstGeom prst="rect">
            <a:avLst/>
          </a:prstGeom>
        </p:spPr>
      </p:pic>
      <p:pic>
        <p:nvPicPr>
          <p:cNvPr id="3" name="Picture 2">
            <a:extLst>
              <a:ext uri="{FF2B5EF4-FFF2-40B4-BE49-F238E27FC236}">
                <a16:creationId xmlns:a16="http://schemas.microsoft.com/office/drawing/2014/main" id="{19D6F4A7-6877-137B-A253-C597DBEC9257}"/>
              </a:ext>
            </a:extLst>
          </p:cNvPr>
          <p:cNvPicPr>
            <a:picLocks noChangeAspect="1"/>
          </p:cNvPicPr>
          <p:nvPr/>
        </p:nvPicPr>
        <p:blipFill>
          <a:blip r:embed="rId5"/>
          <a:stretch>
            <a:fillRect/>
          </a:stretch>
        </p:blipFill>
        <p:spPr>
          <a:xfrm>
            <a:off x="9491587" y="4581588"/>
            <a:ext cx="2422711" cy="1795741"/>
          </a:xfrm>
          <a:prstGeom prst="rect">
            <a:avLst/>
          </a:prstGeom>
        </p:spPr>
      </p:pic>
    </p:spTree>
    <p:extLst>
      <p:ext uri="{BB962C8B-B14F-4D97-AF65-F5344CB8AC3E}">
        <p14:creationId xmlns:p14="http://schemas.microsoft.com/office/powerpoint/2010/main" val="2280504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descr="Writing Clean Code - DEV Community">
            <a:extLst>
              <a:ext uri="{FF2B5EF4-FFF2-40B4-BE49-F238E27FC236}">
                <a16:creationId xmlns:a16="http://schemas.microsoft.com/office/drawing/2014/main" id="{1CB23455-CDDE-F859-DD79-C3B0D34AD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03" y="952900"/>
            <a:ext cx="11364594" cy="5682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Nadpis 1">
            <a:extLst>
              <a:ext uri="{FF2B5EF4-FFF2-40B4-BE49-F238E27FC236}">
                <a16:creationId xmlns:a16="http://schemas.microsoft.com/office/drawing/2014/main" id="{8AF6B2D0-5A20-A021-0717-22746F94BB07}"/>
              </a:ext>
            </a:extLst>
          </p:cNvPr>
          <p:cNvSpPr>
            <a:spLocks noGrp="1"/>
          </p:cNvSpPr>
          <p:nvPr>
            <p:ph type="title"/>
          </p:nvPr>
        </p:nvSpPr>
        <p:spPr>
          <a:xfrm>
            <a:off x="751573" y="-130269"/>
            <a:ext cx="10515600" cy="1325563"/>
          </a:xfrm>
        </p:spPr>
        <p:txBody>
          <a:bodyPr/>
          <a:lstStyle/>
          <a:p>
            <a:r>
              <a:rPr lang="sk-SK" dirty="0"/>
              <a:t> Bug </a:t>
            </a:r>
            <a:r>
              <a:rPr lang="sk-SK" dirty="0" err="1"/>
              <a:t>Prevention</a:t>
            </a:r>
            <a:r>
              <a:rPr lang="sk-SK" dirty="0"/>
              <a:t> </a:t>
            </a:r>
          </a:p>
        </p:txBody>
      </p:sp>
      <p:sp>
        <p:nvSpPr>
          <p:cNvPr id="3" name="Zástupný objekt pre obsah 2">
            <a:extLst>
              <a:ext uri="{FF2B5EF4-FFF2-40B4-BE49-F238E27FC236}">
                <a16:creationId xmlns:a16="http://schemas.microsoft.com/office/drawing/2014/main" id="{7F4E9294-426E-8FEF-DF3C-FC22A2ED6AB8}"/>
              </a:ext>
            </a:extLst>
          </p:cNvPr>
          <p:cNvSpPr>
            <a:spLocks noGrp="1"/>
          </p:cNvSpPr>
          <p:nvPr>
            <p:ph idx="1"/>
          </p:nvPr>
        </p:nvSpPr>
        <p:spPr>
          <a:xfrm>
            <a:off x="4976261" y="5806571"/>
            <a:ext cx="6968690" cy="4351338"/>
          </a:xfrm>
        </p:spPr>
        <p:txBody>
          <a:bodyPr/>
          <a:lstStyle/>
          <a:p>
            <a:pPr lvl="2"/>
            <a:r>
              <a:rPr lang="en-US" dirty="0">
                <a:solidFill>
                  <a:schemeClr val="bg1"/>
                </a:solidFill>
              </a:rPr>
              <a:t>Write Clean and Readable Code</a:t>
            </a:r>
            <a:endParaRPr lang="sk-SK" dirty="0">
              <a:solidFill>
                <a:schemeClr val="bg1"/>
              </a:solidFill>
            </a:endParaRPr>
          </a:p>
          <a:p>
            <a:pPr lvl="2"/>
            <a:r>
              <a:rPr lang="en-US" dirty="0">
                <a:solidFill>
                  <a:schemeClr val="bg1"/>
                </a:solidFill>
              </a:rPr>
              <a:t>Follow Coding Standards and Best Practices</a:t>
            </a:r>
            <a:endParaRPr lang="sk-SK" dirty="0">
              <a:solidFill>
                <a:schemeClr val="bg1"/>
              </a:solidFill>
            </a:endParaRPr>
          </a:p>
          <a:p>
            <a:pPr lvl="1"/>
            <a:endParaRPr lang="sk-SK" dirty="0"/>
          </a:p>
        </p:txBody>
      </p:sp>
      <p:sp>
        <p:nvSpPr>
          <p:cNvPr id="4" name="Rectangle 1">
            <a:extLst>
              <a:ext uri="{FF2B5EF4-FFF2-40B4-BE49-F238E27FC236}">
                <a16:creationId xmlns:a16="http://schemas.microsoft.com/office/drawing/2014/main" id="{0234AB87-58B9-EAD0-124F-58827F11D3E7}"/>
              </a:ext>
            </a:extLst>
          </p:cNvPr>
          <p:cNvSpPr>
            <a:spLocks noChangeArrowheads="1"/>
          </p:cNvSpPr>
          <p:nvPr/>
        </p:nvSpPr>
        <p:spPr bwMode="auto">
          <a:xfrm>
            <a:off x="0" y="-323166"/>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sk-SK" altLang="sk-SK"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sk-SK" altLang="sk-SK"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6540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1F8744-4D04-44D8-FD25-B2895CA541F3}"/>
            </a:ext>
          </a:extLst>
        </p:cNvPr>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Code Documentation: Examples, Tools, Best Practices">
            <a:extLst>
              <a:ext uri="{FF2B5EF4-FFF2-40B4-BE49-F238E27FC236}">
                <a16:creationId xmlns:a16="http://schemas.microsoft.com/office/drawing/2014/main" id="{9E21A3BF-AF35-6DA3-DDD4-A5C87BFC3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950"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102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261709A5-FF4A-E378-4F89-3BE6DFCA7CE1}"/>
              </a:ext>
            </a:extLst>
          </p:cNvPr>
          <p:cNvSpPr>
            <a:spLocks noGrp="1"/>
          </p:cNvSpPr>
          <p:nvPr>
            <p:ph type="title"/>
          </p:nvPr>
        </p:nvSpPr>
        <p:spPr>
          <a:xfrm>
            <a:off x="8051374" y="-588319"/>
            <a:ext cx="3822189" cy="1899912"/>
          </a:xfrm>
        </p:spPr>
        <p:txBody>
          <a:bodyPr>
            <a:normAutofit/>
          </a:bodyPr>
          <a:lstStyle/>
          <a:p>
            <a:r>
              <a:rPr lang="sk-SK" sz="4000"/>
              <a:t> Bug </a:t>
            </a:r>
            <a:r>
              <a:rPr lang="sk-SK" sz="4000" err="1"/>
              <a:t>Prevention</a:t>
            </a:r>
            <a:r>
              <a:rPr lang="sk-SK" sz="4000"/>
              <a:t> </a:t>
            </a:r>
          </a:p>
        </p:txBody>
      </p:sp>
      <p:sp>
        <p:nvSpPr>
          <p:cNvPr id="3" name="Zástupný objekt pre obsah 2">
            <a:extLst>
              <a:ext uri="{FF2B5EF4-FFF2-40B4-BE49-F238E27FC236}">
                <a16:creationId xmlns:a16="http://schemas.microsoft.com/office/drawing/2014/main" id="{913B832E-A658-9843-C754-BA9541079747}"/>
              </a:ext>
            </a:extLst>
          </p:cNvPr>
          <p:cNvSpPr>
            <a:spLocks noGrp="1"/>
          </p:cNvSpPr>
          <p:nvPr>
            <p:ph idx="1"/>
          </p:nvPr>
        </p:nvSpPr>
        <p:spPr>
          <a:xfrm>
            <a:off x="7531610" y="1126067"/>
            <a:ext cx="4660390" cy="5731933"/>
          </a:xfrm>
        </p:spPr>
        <p:txBody>
          <a:bodyPr>
            <a:normAutofit/>
          </a:bodyPr>
          <a:lstStyle/>
          <a:p>
            <a:pPr lvl="1"/>
            <a:r>
              <a:rPr lang="en-US" sz="2800" dirty="0"/>
              <a:t>Test Edge Cases and Unusual Scenarios</a:t>
            </a:r>
            <a:endParaRPr lang="sk-SK" sz="2800" dirty="0"/>
          </a:p>
          <a:p>
            <a:pPr lvl="1"/>
            <a:r>
              <a:rPr lang="sk-SK" sz="2800" dirty="0" err="1"/>
              <a:t>Use</a:t>
            </a:r>
            <a:r>
              <a:rPr lang="sk-SK" sz="2800" dirty="0"/>
              <a:t> </a:t>
            </a:r>
            <a:r>
              <a:rPr lang="sk-SK" sz="2800" dirty="0" err="1"/>
              <a:t>Proper</a:t>
            </a:r>
            <a:r>
              <a:rPr lang="sk-SK" sz="2800" dirty="0"/>
              <a:t> </a:t>
            </a:r>
            <a:r>
              <a:rPr lang="sk-SK" sz="2800" dirty="0" err="1"/>
              <a:t>Code</a:t>
            </a:r>
            <a:r>
              <a:rPr lang="sk-SK" sz="2800" dirty="0"/>
              <a:t> </a:t>
            </a:r>
            <a:r>
              <a:rPr lang="sk-SK" sz="2800" dirty="0" err="1"/>
              <a:t>Comments</a:t>
            </a:r>
            <a:r>
              <a:rPr lang="sk-SK" sz="2800" dirty="0"/>
              <a:t> and </a:t>
            </a:r>
            <a:r>
              <a:rPr lang="sk-SK" sz="2800" dirty="0" err="1"/>
              <a:t>Documentation</a:t>
            </a:r>
            <a:endParaRPr lang="sk-SK" sz="2800" dirty="0"/>
          </a:p>
          <a:p>
            <a:pPr lvl="1"/>
            <a:r>
              <a:rPr lang="en-US" sz="2800" dirty="0"/>
              <a:t>Keep Dependencies and Libraries Updated</a:t>
            </a:r>
            <a:endParaRPr lang="sk-SK" sz="2800" dirty="0"/>
          </a:p>
          <a:p>
            <a:pPr marL="457200" lvl="1" indent="0">
              <a:buNone/>
            </a:pPr>
            <a:endParaRPr lang="sk-SK" sz="2800" dirty="0"/>
          </a:p>
          <a:p>
            <a:pPr lvl="1"/>
            <a:r>
              <a:rPr lang="en-US" sz="2800" dirty="0"/>
              <a:t>Debug Step-by-Step Instead of Guessing</a:t>
            </a:r>
            <a:endParaRPr lang="sk-SK" sz="2800" dirty="0"/>
          </a:p>
          <a:p>
            <a:pPr lvl="1"/>
            <a:r>
              <a:rPr lang="en-US" sz="2800" dirty="0"/>
              <a:t>Implement Unit and Integration Testing</a:t>
            </a:r>
            <a:endParaRPr lang="sk-SK" sz="2800" dirty="0"/>
          </a:p>
          <a:p>
            <a:pPr marL="457200" lvl="1" indent="0">
              <a:buNone/>
            </a:pPr>
            <a:endParaRPr lang="sk-SK" sz="2800" dirty="0"/>
          </a:p>
          <a:p>
            <a:pPr lvl="1"/>
            <a:endParaRPr lang="sk-SK" sz="2000" dirty="0"/>
          </a:p>
        </p:txBody>
      </p:sp>
      <p:sp>
        <p:nvSpPr>
          <p:cNvPr id="4" name="Rectangle 1">
            <a:extLst>
              <a:ext uri="{FF2B5EF4-FFF2-40B4-BE49-F238E27FC236}">
                <a16:creationId xmlns:a16="http://schemas.microsoft.com/office/drawing/2014/main" id="{593C0BF1-BC4B-5773-2755-89530F9CC435}"/>
              </a:ext>
            </a:extLst>
          </p:cNvPr>
          <p:cNvSpPr>
            <a:spLocks noChangeArrowheads="1"/>
          </p:cNvSpPr>
          <p:nvPr/>
        </p:nvSpPr>
        <p:spPr bwMode="auto">
          <a:xfrm>
            <a:off x="0" y="-361638"/>
            <a:ext cx="264816"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tabLst/>
            </a:pPr>
            <a:endParaRPr kumimoji="0" lang="sk-SK" altLang="sk-SK"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Char char="•"/>
              <a:tabLst/>
            </a:pPr>
            <a:endParaRPr kumimoji="0" lang="sk-SK" altLang="sk-SK"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293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2" name="Rectangle 820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97873E4D-2615-5FEA-3D7D-C3A85749D45F}"/>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Test Driven Development </a:t>
            </a:r>
          </a:p>
        </p:txBody>
      </p:sp>
      <p:pic>
        <p:nvPicPr>
          <p:cNvPr id="8194" name="Picture 2" descr="IR 2: TDD, Development (OOP and SOLID Principles) and Teamwork | by David  Christianto | Medium">
            <a:extLst>
              <a:ext uri="{FF2B5EF4-FFF2-40B4-BE49-F238E27FC236}">
                <a16:creationId xmlns:a16="http://schemas.microsoft.com/office/drawing/2014/main" id="{9CE39585-A57C-2CD2-8D28-DF03EA430C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64"/>
          <a:stretch/>
        </p:blipFill>
        <p:spPr bwMode="auto">
          <a:xfrm>
            <a:off x="1116501" y="2365285"/>
            <a:ext cx="3957727" cy="393875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ests are successful but process ends with error · Issue #2415 ·  vitest-dev/vitest · GitHub">
            <a:extLst>
              <a:ext uri="{FF2B5EF4-FFF2-40B4-BE49-F238E27FC236}">
                <a16:creationId xmlns:a16="http://schemas.microsoft.com/office/drawing/2014/main" id="{6F375EF5-BD28-5F2C-FC91-7C4324A42D2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02342" y="2365285"/>
            <a:ext cx="4388587" cy="393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61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F0E399-A53E-C7BA-F1D8-BADEF3137A6F}"/>
            </a:ext>
          </a:extLst>
        </p:cNvPr>
        <p:cNvGrpSpPr/>
        <p:nvPr/>
      </p:nvGrpSpPr>
      <p:grpSpPr>
        <a:xfrm>
          <a:off x="0" y="0"/>
          <a:ext cx="0" cy="0"/>
          <a:chOff x="0" y="0"/>
          <a:chExt cx="0" cy="0"/>
        </a:xfrm>
      </p:grpSpPr>
      <p:sp useBgFill="1">
        <p:nvSpPr>
          <p:cNvPr id="15369" name="Rectangle 1536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1" name="Freeform: Shape 1537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Nadpis 1">
            <a:extLst>
              <a:ext uri="{FF2B5EF4-FFF2-40B4-BE49-F238E27FC236}">
                <a16:creationId xmlns:a16="http://schemas.microsoft.com/office/drawing/2014/main" id="{3BCEBA05-F78A-C330-DDBD-42ED7A3F0BE2}"/>
              </a:ext>
            </a:extLst>
          </p:cNvPr>
          <p:cNvSpPr>
            <a:spLocks noGrp="1"/>
          </p:cNvSpPr>
          <p:nvPr>
            <p:ph type="title"/>
          </p:nvPr>
        </p:nvSpPr>
        <p:spPr>
          <a:xfrm>
            <a:off x="838200" y="365125"/>
            <a:ext cx="10515600" cy="1325563"/>
          </a:xfrm>
        </p:spPr>
        <p:txBody>
          <a:bodyPr/>
          <a:lstStyle/>
          <a:p>
            <a:r>
              <a:rPr lang="en-US" noProof="0"/>
              <a:t>Activity: </a:t>
            </a:r>
            <a:r>
              <a:rPr lang="sk-SK" b="1"/>
              <a:t>Bug Hunt</a:t>
            </a:r>
            <a:r>
              <a:rPr lang="en-US" b="1" noProof="0"/>
              <a:t> </a:t>
            </a:r>
          </a:p>
        </p:txBody>
      </p:sp>
      <p:pic>
        <p:nvPicPr>
          <p:cNvPr id="16386" name="Picture 2" descr="Error Loading GIF - Error Loading Cat - Discover &amp; Share GIFs">
            <a:extLst>
              <a:ext uri="{FF2B5EF4-FFF2-40B4-BE49-F238E27FC236}">
                <a16:creationId xmlns:a16="http://schemas.microsoft.com/office/drawing/2014/main" id="{7A1FD54B-A25E-6E59-23AF-B0C3A7FF0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827" y="1486861"/>
            <a:ext cx="5810903" cy="4354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378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jekt pre obsah 2">
            <a:extLst>
              <a:ext uri="{FF2B5EF4-FFF2-40B4-BE49-F238E27FC236}">
                <a16:creationId xmlns:a16="http://schemas.microsoft.com/office/drawing/2014/main" id="{7D970E4F-615E-C387-AB24-BE5D41224668}"/>
              </a:ext>
            </a:extLst>
          </p:cNvPr>
          <p:cNvSpPr>
            <a:spLocks noGrp="1"/>
          </p:cNvSpPr>
          <p:nvPr>
            <p:ph idx="1"/>
          </p:nvPr>
        </p:nvSpPr>
        <p:spPr>
          <a:xfrm>
            <a:off x="6804421" y="407432"/>
            <a:ext cx="4408471" cy="931863"/>
          </a:xfrm>
        </p:spPr>
        <p:txBody>
          <a:bodyPr vert="horz" lIns="91440" tIns="45720" rIns="91440" bIns="45720" rtlCol="0" anchor="t">
            <a:normAutofit fontScale="92500" lnSpcReduction="10000"/>
          </a:bodyPr>
          <a:lstStyle/>
          <a:p>
            <a:pPr marL="0" indent="0">
              <a:buNone/>
            </a:pPr>
            <a:r>
              <a:rPr lang="en-US" sz="3600" dirty="0"/>
              <a:t>How many </a:t>
            </a:r>
            <a:r>
              <a:rPr lang="en-US" sz="3600" b="1" dirty="0"/>
              <a:t>syntax </a:t>
            </a:r>
            <a:r>
              <a:rPr lang="en-US" sz="3600" dirty="0"/>
              <a:t>bugs can you find?</a:t>
            </a:r>
          </a:p>
        </p:txBody>
      </p:sp>
      <p:sp>
        <p:nvSpPr>
          <p:cNvPr id="9" name="AutoShape 6" descr="Emoji - Red Cross Symbol for Error or Cancellation - CleanPNG / KissPNG">
            <a:extLst>
              <a:ext uri="{FF2B5EF4-FFF2-40B4-BE49-F238E27FC236}">
                <a16:creationId xmlns:a16="http://schemas.microsoft.com/office/drawing/2014/main" id="{8CB879A7-2B07-3490-39AD-4C918B1EC9C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sk-SK"/>
          </a:p>
        </p:txBody>
      </p:sp>
      <p:pic>
        <p:nvPicPr>
          <p:cNvPr id="12298" name="Picture 10" descr="Coding Cat - Imgflip">
            <a:extLst>
              <a:ext uri="{FF2B5EF4-FFF2-40B4-BE49-F238E27FC236}">
                <a16:creationId xmlns:a16="http://schemas.microsoft.com/office/drawing/2014/main" id="{E76FAB67-9318-CC80-5C1A-FB85F29D6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846" y="1783881"/>
            <a:ext cx="4612106" cy="4612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3">
            <a:extLst>
              <a:ext uri="{FF2B5EF4-FFF2-40B4-BE49-F238E27FC236}">
                <a16:creationId xmlns:a16="http://schemas.microsoft.com/office/drawing/2014/main" id="{6627A44C-202B-A5EB-5521-79921AAF52A2}"/>
              </a:ext>
            </a:extLst>
          </p:cNvPr>
          <p:cNvPicPr>
            <a:picLocks noChangeAspect="1"/>
          </p:cNvPicPr>
          <p:nvPr/>
        </p:nvPicPr>
        <p:blipFill>
          <a:blip r:embed="rId4"/>
          <a:stretch>
            <a:fillRect/>
          </a:stretch>
        </p:blipFill>
        <p:spPr>
          <a:xfrm>
            <a:off x="-547" y="-1824"/>
            <a:ext cx="6262711" cy="6726212"/>
          </a:xfrm>
          <a:prstGeom prst="rect">
            <a:avLst/>
          </a:prstGeom>
        </p:spPr>
      </p:pic>
    </p:spTree>
    <p:extLst>
      <p:ext uri="{BB962C8B-B14F-4D97-AF65-F5344CB8AC3E}">
        <p14:creationId xmlns:p14="http://schemas.microsoft.com/office/powerpoint/2010/main" val="149285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78F462-16A2-C586-D344-98FC4C9CC9E6}"/>
              </a:ext>
            </a:extLst>
          </p:cNvPr>
          <p:cNvPicPr>
            <a:picLocks noGrp="1" noChangeAspect="1"/>
          </p:cNvPicPr>
          <p:nvPr>
            <p:ph idx="1"/>
          </p:nvPr>
        </p:nvPicPr>
        <p:blipFill>
          <a:blip r:embed="rId3"/>
          <a:stretch>
            <a:fillRect/>
          </a:stretch>
        </p:blipFill>
        <p:spPr>
          <a:xfrm>
            <a:off x="6095345" y="2935"/>
            <a:ext cx="6099105" cy="6717670"/>
          </a:xfrm>
        </p:spPr>
      </p:pic>
      <p:pic>
        <p:nvPicPr>
          <p:cNvPr id="12" name="Picture 3">
            <a:extLst>
              <a:ext uri="{FF2B5EF4-FFF2-40B4-BE49-F238E27FC236}">
                <a16:creationId xmlns:a16="http://schemas.microsoft.com/office/drawing/2014/main" id="{DDAF4659-66A5-572E-2606-FF113D0F8EB2}"/>
              </a:ext>
            </a:extLst>
          </p:cNvPr>
          <p:cNvPicPr>
            <a:picLocks noChangeAspect="1"/>
          </p:cNvPicPr>
          <p:nvPr/>
        </p:nvPicPr>
        <p:blipFill>
          <a:blip r:embed="rId4"/>
          <a:stretch>
            <a:fillRect/>
          </a:stretch>
        </p:blipFill>
        <p:spPr>
          <a:xfrm>
            <a:off x="-547" y="-1824"/>
            <a:ext cx="6262711" cy="6726212"/>
          </a:xfrm>
          <a:prstGeom prst="rect">
            <a:avLst/>
          </a:prstGeom>
        </p:spPr>
      </p:pic>
      <p:pic>
        <p:nvPicPr>
          <p:cNvPr id="8" name="Picture 7" descr="Right Wrong Icon Images - Free Download on Freepik">
            <a:extLst>
              <a:ext uri="{FF2B5EF4-FFF2-40B4-BE49-F238E27FC236}">
                <a16:creationId xmlns:a16="http://schemas.microsoft.com/office/drawing/2014/main" id="{48CA989F-088B-0BA6-91C6-7819F857DD7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51428" t="15636" r="1039" b="19636"/>
          <a:stretch/>
        </p:blipFill>
        <p:spPr>
          <a:xfrm>
            <a:off x="5209747" y="-2967"/>
            <a:ext cx="1044498" cy="1016594"/>
          </a:xfrm>
          <a:prstGeom prst="rect">
            <a:avLst/>
          </a:prstGeom>
        </p:spPr>
      </p:pic>
      <p:pic>
        <p:nvPicPr>
          <p:cNvPr id="10" name="Picture 9" descr="Right Wrong Icon Images - Free Download on Freepik">
            <a:extLst>
              <a:ext uri="{FF2B5EF4-FFF2-40B4-BE49-F238E27FC236}">
                <a16:creationId xmlns:a16="http://schemas.microsoft.com/office/drawing/2014/main" id="{409A3125-1A53-60F7-A0D3-15389992C5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1818" t="17455" r="50649" b="17818"/>
          <a:stretch/>
        </p:blipFill>
        <p:spPr>
          <a:xfrm>
            <a:off x="11150785" y="-3070"/>
            <a:ext cx="1044487" cy="1016582"/>
          </a:xfrm>
          <a:prstGeom prst="rect">
            <a:avLst/>
          </a:prstGeom>
        </p:spPr>
      </p:pic>
    </p:spTree>
    <p:extLst>
      <p:ext uri="{BB962C8B-B14F-4D97-AF65-F5344CB8AC3E}">
        <p14:creationId xmlns:p14="http://schemas.microsoft.com/office/powerpoint/2010/main" val="1983685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question-mark-1829459_640 | Uctovniq.sk">
            <a:extLst>
              <a:ext uri="{FF2B5EF4-FFF2-40B4-BE49-F238E27FC236}">
                <a16:creationId xmlns:a16="http://schemas.microsoft.com/office/drawing/2014/main" id="{048A5CEC-91C7-270D-667F-60B35C0CA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768" y="4229118"/>
            <a:ext cx="3253339" cy="2460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D1917D-427B-4CEB-D20D-1555292BB8B5}"/>
              </a:ext>
            </a:extLst>
          </p:cNvPr>
          <p:cNvPicPr>
            <a:picLocks noChangeAspect="1"/>
          </p:cNvPicPr>
          <p:nvPr/>
        </p:nvPicPr>
        <p:blipFill>
          <a:blip r:embed="rId4"/>
          <a:stretch>
            <a:fillRect/>
          </a:stretch>
        </p:blipFill>
        <p:spPr>
          <a:xfrm>
            <a:off x="5317" y="-1294"/>
            <a:ext cx="8778240" cy="6858000"/>
          </a:xfrm>
          <a:prstGeom prst="rect">
            <a:avLst/>
          </a:prstGeom>
        </p:spPr>
      </p:pic>
      <p:pic>
        <p:nvPicPr>
          <p:cNvPr id="5" name="Picture 4">
            <a:extLst>
              <a:ext uri="{FF2B5EF4-FFF2-40B4-BE49-F238E27FC236}">
                <a16:creationId xmlns:a16="http://schemas.microsoft.com/office/drawing/2014/main" id="{AE8FFA00-29EF-C62E-BA5D-27AED8EA8351}"/>
              </a:ext>
            </a:extLst>
          </p:cNvPr>
          <p:cNvPicPr>
            <a:picLocks noChangeAspect="1"/>
          </p:cNvPicPr>
          <p:nvPr/>
        </p:nvPicPr>
        <p:blipFill>
          <a:blip r:embed="rId5"/>
          <a:stretch>
            <a:fillRect/>
          </a:stretch>
        </p:blipFill>
        <p:spPr>
          <a:xfrm>
            <a:off x="6188710" y="1391263"/>
            <a:ext cx="4932948" cy="3011906"/>
          </a:xfrm>
          <a:prstGeom prst="rect">
            <a:avLst/>
          </a:prstGeom>
        </p:spPr>
      </p:pic>
      <p:sp>
        <p:nvSpPr>
          <p:cNvPr id="10" name="Zástupný objekt pre obsah 2">
            <a:extLst>
              <a:ext uri="{FF2B5EF4-FFF2-40B4-BE49-F238E27FC236}">
                <a16:creationId xmlns:a16="http://schemas.microsoft.com/office/drawing/2014/main" id="{2E4C1938-9909-F88F-A74C-442DB6C29B37}"/>
              </a:ext>
            </a:extLst>
          </p:cNvPr>
          <p:cNvSpPr>
            <a:spLocks noGrp="1"/>
          </p:cNvSpPr>
          <p:nvPr>
            <p:ph idx="1"/>
          </p:nvPr>
        </p:nvSpPr>
        <p:spPr>
          <a:xfrm>
            <a:off x="8777227" y="306970"/>
            <a:ext cx="3365735" cy="931863"/>
          </a:xfrm>
        </p:spPr>
        <p:txBody>
          <a:bodyPr vert="horz" lIns="91440" tIns="45720" rIns="91440" bIns="45720" rtlCol="0" anchor="t">
            <a:normAutofit fontScale="92500" lnSpcReduction="10000"/>
          </a:bodyPr>
          <a:lstStyle/>
          <a:p>
            <a:pPr marL="0" indent="0">
              <a:buNone/>
            </a:pPr>
            <a:r>
              <a:rPr lang="en-US" sz="3600">
                <a:ea typeface="+mn-lt"/>
                <a:cs typeface="+mn-lt"/>
              </a:rPr>
              <a:t>What would be the output?</a:t>
            </a:r>
            <a:endParaRPr lang="en-US">
              <a:ea typeface="+mn-lt"/>
              <a:cs typeface="+mn-lt"/>
            </a:endParaRPr>
          </a:p>
        </p:txBody>
      </p:sp>
    </p:spTree>
    <p:extLst>
      <p:ext uri="{BB962C8B-B14F-4D97-AF65-F5344CB8AC3E}">
        <p14:creationId xmlns:p14="http://schemas.microsoft.com/office/powerpoint/2010/main" val="3881339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4486-57CE-8B72-55FE-356452AC2B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AE8C9F3-98C1-A05B-6DA1-648C257D0254}"/>
              </a:ext>
            </a:extLst>
          </p:cNvPr>
          <p:cNvPicPr>
            <a:picLocks noChangeAspect="1"/>
          </p:cNvPicPr>
          <p:nvPr/>
        </p:nvPicPr>
        <p:blipFill>
          <a:blip r:embed="rId3"/>
          <a:stretch>
            <a:fillRect/>
          </a:stretch>
        </p:blipFill>
        <p:spPr>
          <a:xfrm>
            <a:off x="2851" y="0"/>
            <a:ext cx="8778240" cy="6858000"/>
          </a:xfrm>
          <a:prstGeom prst="rect">
            <a:avLst/>
          </a:prstGeom>
        </p:spPr>
      </p:pic>
      <p:sp>
        <p:nvSpPr>
          <p:cNvPr id="2" name="Rectangle: Rounded Corners 1">
            <a:extLst>
              <a:ext uri="{FF2B5EF4-FFF2-40B4-BE49-F238E27FC236}">
                <a16:creationId xmlns:a16="http://schemas.microsoft.com/office/drawing/2014/main" id="{D4CEF655-B650-75EE-B418-B64A59E1D813}"/>
              </a:ext>
            </a:extLst>
          </p:cNvPr>
          <p:cNvSpPr/>
          <p:nvPr/>
        </p:nvSpPr>
        <p:spPr>
          <a:xfrm rot="900000">
            <a:off x="6515033" y="745471"/>
            <a:ext cx="2896779" cy="652028"/>
          </a:xfrm>
          <a:prstGeom prst="roundRect">
            <a:avLst/>
          </a:prstGeom>
          <a:solidFill>
            <a:srgbClr val="ED3E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break; !!!</a:t>
            </a:r>
          </a:p>
        </p:txBody>
      </p:sp>
      <p:pic>
        <p:nvPicPr>
          <p:cNvPr id="11" name="Obrázok 10">
            <a:extLst>
              <a:ext uri="{FF2B5EF4-FFF2-40B4-BE49-F238E27FC236}">
                <a16:creationId xmlns:a16="http://schemas.microsoft.com/office/drawing/2014/main" id="{6D09811F-0C2B-93D2-F963-0B19D618883A}"/>
              </a:ext>
            </a:extLst>
          </p:cNvPr>
          <p:cNvPicPr>
            <a:picLocks noChangeAspect="1"/>
          </p:cNvPicPr>
          <p:nvPr/>
        </p:nvPicPr>
        <p:blipFill>
          <a:blip r:embed="rId4"/>
          <a:stretch>
            <a:fillRect/>
          </a:stretch>
        </p:blipFill>
        <p:spPr>
          <a:xfrm>
            <a:off x="7253776" y="2791434"/>
            <a:ext cx="4386123" cy="23053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062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F1A3C5-0F17-A789-8B04-B3A6A4BAF066}"/>
              </a:ext>
            </a:extLst>
          </p:cNvPr>
          <p:cNvPicPr>
            <a:picLocks noChangeAspect="1"/>
          </p:cNvPicPr>
          <p:nvPr/>
        </p:nvPicPr>
        <p:blipFill>
          <a:blip r:embed="rId3"/>
          <a:stretch>
            <a:fillRect/>
          </a:stretch>
        </p:blipFill>
        <p:spPr>
          <a:xfrm>
            <a:off x="-156224" y="0"/>
            <a:ext cx="11865238" cy="6251171"/>
          </a:xfrm>
          <a:prstGeom prst="rect">
            <a:avLst/>
          </a:prstGeom>
        </p:spPr>
      </p:pic>
      <p:pic>
        <p:nvPicPr>
          <p:cNvPr id="9" name="Picture 4" descr="question-mark-1829459_640 | Uctovniq.sk">
            <a:extLst>
              <a:ext uri="{FF2B5EF4-FFF2-40B4-BE49-F238E27FC236}">
                <a16:creationId xmlns:a16="http://schemas.microsoft.com/office/drawing/2014/main" id="{A7B0C463-C984-FF8C-F3A6-A9AA40DD7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0962" y="317048"/>
            <a:ext cx="2700274" cy="19933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996A6ED-F399-8F88-F0DA-B3697FC42E48}"/>
              </a:ext>
            </a:extLst>
          </p:cNvPr>
          <p:cNvPicPr>
            <a:picLocks noChangeAspect="1"/>
          </p:cNvPicPr>
          <p:nvPr/>
        </p:nvPicPr>
        <p:blipFill>
          <a:blip r:embed="rId5"/>
          <a:stretch>
            <a:fillRect/>
          </a:stretch>
        </p:blipFill>
        <p:spPr>
          <a:xfrm>
            <a:off x="6327110" y="4473275"/>
            <a:ext cx="5775838" cy="25293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13601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7252F002-3E7B-561C-B87F-D41946164D1D}"/>
              </a:ext>
            </a:extLst>
          </p:cNvPr>
          <p:cNvSpPr>
            <a:spLocks noGrp="1"/>
          </p:cNvSpPr>
          <p:nvPr>
            <p:ph type="title"/>
          </p:nvPr>
        </p:nvSpPr>
        <p:spPr>
          <a:xfrm>
            <a:off x="2476121" y="-901529"/>
            <a:ext cx="5801917" cy="2228760"/>
          </a:xfrm>
        </p:spPr>
        <p:txBody>
          <a:bodyPr anchor="b">
            <a:normAutofit/>
          </a:bodyPr>
          <a:lstStyle/>
          <a:p>
            <a:r>
              <a:rPr lang="en-US" sz="4000" noProof="0" dirty="0"/>
              <a:t>What will we talk about?</a:t>
            </a:r>
          </a:p>
        </p:txBody>
      </p:sp>
      <p:pic>
        <p:nvPicPr>
          <p:cNvPr id="19" name="Graphic 6" descr="Bug under Magnifying Glass">
            <a:extLst>
              <a:ext uri="{FF2B5EF4-FFF2-40B4-BE49-F238E27FC236}">
                <a16:creationId xmlns:a16="http://schemas.microsoft.com/office/drawing/2014/main" id="{003D32A4-5E9E-B6EA-0B69-72BA39A1B6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1327231"/>
            <a:ext cx="1198532" cy="1198532"/>
          </a:xfrm>
          <a:prstGeom prst="rect">
            <a:avLst/>
          </a:prstGeom>
        </p:spPr>
      </p:pic>
      <p:graphicFrame>
        <p:nvGraphicFramePr>
          <p:cNvPr id="22" name="Zástupný objekt pre obsah 2">
            <a:extLst>
              <a:ext uri="{FF2B5EF4-FFF2-40B4-BE49-F238E27FC236}">
                <a16:creationId xmlns:a16="http://schemas.microsoft.com/office/drawing/2014/main" id="{7948DCEC-C571-3751-9C35-0D30FE5770C3}"/>
              </a:ext>
            </a:extLst>
          </p:cNvPr>
          <p:cNvGraphicFramePr>
            <a:graphicFrameLocks noGrp="1"/>
          </p:cNvGraphicFramePr>
          <p:nvPr>
            <p:ph idx="1"/>
            <p:extLst>
              <p:ext uri="{D42A27DB-BD31-4B8C-83A1-F6EECF244321}">
                <p14:modId xmlns:p14="http://schemas.microsoft.com/office/powerpoint/2010/main" val="1477598489"/>
              </p:ext>
            </p:extLst>
          </p:nvPr>
        </p:nvGraphicFramePr>
        <p:xfrm>
          <a:off x="325242" y="2774482"/>
          <a:ext cx="6362298" cy="3467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Graphic 8" descr="Bug under Magnifying Glass">
            <a:extLst>
              <a:ext uri="{FF2B5EF4-FFF2-40B4-BE49-F238E27FC236}">
                <a16:creationId xmlns:a16="http://schemas.microsoft.com/office/drawing/2014/main" id="{28958D9C-C8C7-4C0F-84CC-35A873144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863230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51457-7076-9878-672E-CD7F0AB40EC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B31418E0-5C01-B129-CE45-8FB6732D8058}"/>
              </a:ext>
            </a:extLst>
          </p:cNvPr>
          <p:cNvPicPr>
            <a:picLocks noChangeAspect="1"/>
          </p:cNvPicPr>
          <p:nvPr/>
        </p:nvPicPr>
        <p:blipFill>
          <a:blip r:embed="rId3"/>
          <a:stretch>
            <a:fillRect/>
          </a:stretch>
        </p:blipFill>
        <p:spPr>
          <a:xfrm>
            <a:off x="0" y="-2211"/>
            <a:ext cx="9695793" cy="5141352"/>
          </a:xfrm>
          <a:prstGeom prst="rect">
            <a:avLst/>
          </a:prstGeom>
        </p:spPr>
      </p:pic>
      <p:pic>
        <p:nvPicPr>
          <p:cNvPr id="11" name="Obrázok 10">
            <a:extLst>
              <a:ext uri="{FF2B5EF4-FFF2-40B4-BE49-F238E27FC236}">
                <a16:creationId xmlns:a16="http://schemas.microsoft.com/office/drawing/2014/main" id="{2A76ADEC-6A9B-62DE-1EAC-123860BC3E4D}"/>
              </a:ext>
            </a:extLst>
          </p:cNvPr>
          <p:cNvPicPr>
            <a:picLocks noChangeAspect="1"/>
          </p:cNvPicPr>
          <p:nvPr/>
        </p:nvPicPr>
        <p:blipFill>
          <a:blip r:embed="rId4"/>
          <a:stretch>
            <a:fillRect/>
          </a:stretch>
        </p:blipFill>
        <p:spPr>
          <a:xfrm>
            <a:off x="7030396" y="3869897"/>
            <a:ext cx="4728111" cy="15603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Obrázok 12">
            <a:extLst>
              <a:ext uri="{FF2B5EF4-FFF2-40B4-BE49-F238E27FC236}">
                <a16:creationId xmlns:a16="http://schemas.microsoft.com/office/drawing/2014/main" id="{3BCECD49-CE5B-847E-5DCB-12F3FC0D8499}"/>
              </a:ext>
            </a:extLst>
          </p:cNvPr>
          <p:cNvPicPr>
            <a:picLocks noChangeAspect="1"/>
          </p:cNvPicPr>
          <p:nvPr/>
        </p:nvPicPr>
        <p:blipFill>
          <a:blip r:embed="rId5"/>
          <a:stretch>
            <a:fillRect/>
          </a:stretch>
        </p:blipFill>
        <p:spPr>
          <a:xfrm>
            <a:off x="375342" y="5721441"/>
            <a:ext cx="11319665" cy="852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36778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C55D5E-C7D7-A6FF-0E14-09A0DE595F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BEC8C61-FA24-CC05-C0BA-085A2E5D1F21}"/>
              </a:ext>
            </a:extLst>
          </p:cNvPr>
          <p:cNvPicPr>
            <a:picLocks noChangeAspect="1"/>
          </p:cNvPicPr>
          <p:nvPr/>
        </p:nvPicPr>
        <p:blipFill>
          <a:blip r:embed="rId3"/>
          <a:stretch>
            <a:fillRect/>
          </a:stretch>
        </p:blipFill>
        <p:spPr>
          <a:xfrm>
            <a:off x="406931" y="994879"/>
            <a:ext cx="11378138" cy="6115750"/>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ástupný objekt pre obsah 2">
            <a:extLst>
              <a:ext uri="{FF2B5EF4-FFF2-40B4-BE49-F238E27FC236}">
                <a16:creationId xmlns:a16="http://schemas.microsoft.com/office/drawing/2014/main" id="{76BB4B34-97FF-2C5B-7331-B83F69D70F8D}"/>
              </a:ext>
            </a:extLst>
          </p:cNvPr>
          <p:cNvSpPr>
            <a:spLocks noGrp="1"/>
          </p:cNvSpPr>
          <p:nvPr>
            <p:ph idx="1"/>
          </p:nvPr>
        </p:nvSpPr>
        <p:spPr>
          <a:xfrm>
            <a:off x="264065" y="455810"/>
            <a:ext cx="11527067" cy="736453"/>
          </a:xfrm>
        </p:spPr>
        <p:txBody>
          <a:bodyPr vert="horz" lIns="91440" tIns="45720" rIns="91440" bIns="45720" rtlCol="0" anchor="t">
            <a:noAutofit/>
          </a:bodyPr>
          <a:lstStyle/>
          <a:p>
            <a:pPr marL="0" indent="0" algn="ctr">
              <a:buNone/>
            </a:pPr>
            <a:r>
              <a:rPr lang="en-US" sz="4400">
                <a:ea typeface="+mn-lt"/>
                <a:cs typeface="+mn-lt"/>
              </a:rPr>
              <a:t>Can you find the </a:t>
            </a:r>
            <a:r>
              <a:rPr lang="en-US" sz="4400">
                <a:solidFill>
                  <a:srgbClr val="FF0000"/>
                </a:solidFill>
                <a:ea typeface="+mn-lt"/>
                <a:cs typeface="+mn-lt"/>
              </a:rPr>
              <a:t>logical </a:t>
            </a:r>
            <a:r>
              <a:rPr lang="en-US" sz="4400">
                <a:ea typeface="+mn-lt"/>
                <a:cs typeface="+mn-lt"/>
              </a:rPr>
              <a:t>error?</a:t>
            </a:r>
            <a:endParaRPr lang="en-US">
              <a:ea typeface="+mn-lt"/>
              <a:cs typeface="+mn-lt"/>
            </a:endParaRPr>
          </a:p>
        </p:txBody>
      </p:sp>
    </p:spTree>
    <p:extLst>
      <p:ext uri="{BB962C8B-B14F-4D97-AF65-F5344CB8AC3E}">
        <p14:creationId xmlns:p14="http://schemas.microsoft.com/office/powerpoint/2010/main" val="1537294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3F48BC-FA5A-4799-6A64-27E7E2C4330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C9934BF-FB67-4D25-9732-9A0CDDA02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24D0A73-0780-1A32-008E-E2E3E2E5F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348725-475C-80EE-1BD6-63F8DCC09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D9CAE7-1193-0819-2FAE-DC10C73A5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8F3D67B-68DA-EB95-29AC-B275CDF05B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8C8EE320-3E07-0F85-200F-0DCB540B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0D6D953-8121-092B-63BA-1427F3EADDCA}"/>
              </a:ext>
            </a:extLst>
          </p:cNvPr>
          <p:cNvPicPr>
            <a:picLocks noChangeAspect="1"/>
          </p:cNvPicPr>
          <p:nvPr/>
        </p:nvPicPr>
        <p:blipFill>
          <a:blip r:embed="rId3"/>
          <a:stretch>
            <a:fillRect/>
          </a:stretch>
        </p:blipFill>
        <p:spPr>
          <a:xfrm>
            <a:off x="405319" y="1001779"/>
            <a:ext cx="11378138" cy="6115750"/>
          </a:xfrm>
          <a:prstGeom prst="rect">
            <a:avLst/>
          </a:prstGeom>
          <a:ln>
            <a:noFill/>
          </a:ln>
        </p:spPr>
      </p:pic>
      <p:sp>
        <p:nvSpPr>
          <p:cNvPr id="19" name="Isosceles Triangle 18">
            <a:extLst>
              <a:ext uri="{FF2B5EF4-FFF2-40B4-BE49-F238E27FC236}">
                <a16:creationId xmlns:a16="http://schemas.microsoft.com/office/drawing/2014/main" id="{C7DF8040-BAFF-290F-6D60-F666488575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ástupný objekt pre obsah 2">
            <a:extLst>
              <a:ext uri="{FF2B5EF4-FFF2-40B4-BE49-F238E27FC236}">
                <a16:creationId xmlns:a16="http://schemas.microsoft.com/office/drawing/2014/main" id="{06F760C5-50CA-6554-26D1-03CE0EFF2EA7}"/>
              </a:ext>
            </a:extLst>
          </p:cNvPr>
          <p:cNvSpPr>
            <a:spLocks noGrp="1"/>
          </p:cNvSpPr>
          <p:nvPr>
            <p:ph idx="1"/>
          </p:nvPr>
        </p:nvSpPr>
        <p:spPr>
          <a:xfrm>
            <a:off x="1501542" y="436967"/>
            <a:ext cx="9184407" cy="767612"/>
          </a:xfrm>
        </p:spPr>
        <p:txBody>
          <a:bodyPr vert="horz" lIns="91440" tIns="45720" rIns="91440" bIns="45720" rtlCol="0" anchor="t">
            <a:noAutofit/>
          </a:bodyPr>
          <a:lstStyle/>
          <a:p>
            <a:pPr marL="0" indent="0" algn="ctr">
              <a:buNone/>
            </a:pPr>
            <a:r>
              <a:rPr lang="en-US" sz="4400"/>
              <a:t>Possible division be zero</a:t>
            </a:r>
            <a:endParaRPr lang="en-US"/>
          </a:p>
        </p:txBody>
      </p:sp>
      <p:sp>
        <p:nvSpPr>
          <p:cNvPr id="3" name="Oval 2">
            <a:extLst>
              <a:ext uri="{FF2B5EF4-FFF2-40B4-BE49-F238E27FC236}">
                <a16:creationId xmlns:a16="http://schemas.microsoft.com/office/drawing/2014/main" id="{A708D2D7-91F8-04A2-4761-3890286B70F4}"/>
              </a:ext>
            </a:extLst>
          </p:cNvPr>
          <p:cNvSpPr/>
          <p:nvPr/>
        </p:nvSpPr>
        <p:spPr>
          <a:xfrm>
            <a:off x="5315193" y="4588416"/>
            <a:ext cx="5320724" cy="115600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87797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6FA74F-8089-4E10-1E98-9455714D55AA}"/>
              </a:ext>
            </a:extLst>
          </p:cNvPr>
          <p:cNvPicPr>
            <a:picLocks noChangeAspect="1"/>
          </p:cNvPicPr>
          <p:nvPr/>
        </p:nvPicPr>
        <p:blipFill>
          <a:blip r:embed="rId3"/>
          <a:stretch>
            <a:fillRect/>
          </a:stretch>
        </p:blipFill>
        <p:spPr>
          <a:xfrm>
            <a:off x="-82550" y="0"/>
            <a:ext cx="12192000" cy="6827520"/>
          </a:xfrm>
          <a:prstGeom prst="rect">
            <a:avLst/>
          </a:prstGeom>
        </p:spPr>
      </p:pic>
      <p:pic>
        <p:nvPicPr>
          <p:cNvPr id="7" name="Picture 4" descr="question-mark-1829459_640 | Uctovniq.sk">
            <a:extLst>
              <a:ext uri="{FF2B5EF4-FFF2-40B4-BE49-F238E27FC236}">
                <a16:creationId xmlns:a16="http://schemas.microsoft.com/office/drawing/2014/main" id="{49425098-04EE-4478-E547-A5EC5C9299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031" y="620684"/>
            <a:ext cx="3168096" cy="233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321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ok 4">
            <a:extLst>
              <a:ext uri="{FF2B5EF4-FFF2-40B4-BE49-F238E27FC236}">
                <a16:creationId xmlns:a16="http://schemas.microsoft.com/office/drawing/2014/main" id="{4F9C2035-B916-037C-8428-E130269D94A8}"/>
              </a:ext>
            </a:extLst>
          </p:cNvPr>
          <p:cNvPicPr>
            <a:picLocks noChangeAspect="1"/>
          </p:cNvPicPr>
          <p:nvPr/>
        </p:nvPicPr>
        <p:blipFill>
          <a:blip r:embed="rId3"/>
          <a:stretch>
            <a:fillRect/>
          </a:stretch>
        </p:blipFill>
        <p:spPr>
          <a:xfrm>
            <a:off x="105514" y="4785749"/>
            <a:ext cx="5990486" cy="1953928"/>
          </a:xfrm>
          <a:prstGeom prst="rect">
            <a:avLst/>
          </a:prstGeom>
          <a:ln>
            <a:noFill/>
          </a:ln>
          <a:effectLst>
            <a:outerShdw blurRad="292100" dist="139700" dir="2700000" algn="tl" rotWithShape="0">
              <a:srgbClr val="333333">
                <a:alpha val="65000"/>
              </a:srgbClr>
            </a:outerShdw>
          </a:effectLst>
        </p:spPr>
      </p:pic>
      <p:pic>
        <p:nvPicPr>
          <p:cNvPr id="8" name="Obrázok 7">
            <a:extLst>
              <a:ext uri="{FF2B5EF4-FFF2-40B4-BE49-F238E27FC236}">
                <a16:creationId xmlns:a16="http://schemas.microsoft.com/office/drawing/2014/main" id="{5A6431A5-509E-7B89-6CF1-C17B4F6F6EF2}"/>
              </a:ext>
            </a:extLst>
          </p:cNvPr>
          <p:cNvPicPr>
            <a:picLocks noChangeAspect="1"/>
          </p:cNvPicPr>
          <p:nvPr/>
        </p:nvPicPr>
        <p:blipFill>
          <a:blip r:embed="rId4"/>
          <a:stretch>
            <a:fillRect/>
          </a:stretch>
        </p:blipFill>
        <p:spPr>
          <a:xfrm>
            <a:off x="7062421" y="3691253"/>
            <a:ext cx="4344006" cy="3048425"/>
          </a:xfrm>
          <a:prstGeom prst="rect">
            <a:avLst/>
          </a:prstGeom>
          <a:ln>
            <a:noFill/>
          </a:ln>
          <a:effectLst>
            <a:outerShdw blurRad="292100" dist="139700" dir="2700000" algn="tl" rotWithShape="0">
              <a:srgbClr val="333333">
                <a:alpha val="65000"/>
              </a:srgbClr>
            </a:outerShdw>
          </a:effectLst>
        </p:spPr>
      </p:pic>
      <p:pic>
        <p:nvPicPr>
          <p:cNvPr id="9" name="Picture 5">
            <a:extLst>
              <a:ext uri="{FF2B5EF4-FFF2-40B4-BE49-F238E27FC236}">
                <a16:creationId xmlns:a16="http://schemas.microsoft.com/office/drawing/2014/main" id="{BB7D996B-D21A-59B5-630E-8F104DD3A5A7}"/>
              </a:ext>
            </a:extLst>
          </p:cNvPr>
          <p:cNvPicPr>
            <a:picLocks noChangeAspect="1"/>
          </p:cNvPicPr>
          <p:nvPr/>
        </p:nvPicPr>
        <p:blipFill>
          <a:blip r:embed="rId5"/>
          <a:srcRect l="789" t="-731" r="4991" b="4420"/>
          <a:stretch/>
        </p:blipFill>
        <p:spPr>
          <a:xfrm>
            <a:off x="-61207" y="0"/>
            <a:ext cx="6239257" cy="3551722"/>
          </a:xfrm>
          <a:prstGeom prst="rect">
            <a:avLst/>
          </a:prstGeom>
        </p:spPr>
      </p:pic>
      <p:pic>
        <p:nvPicPr>
          <p:cNvPr id="4" name="Picture 3">
            <a:extLst>
              <a:ext uri="{FF2B5EF4-FFF2-40B4-BE49-F238E27FC236}">
                <a16:creationId xmlns:a16="http://schemas.microsoft.com/office/drawing/2014/main" id="{FD3A10E4-B9AC-1576-DD7C-60EACDED06C9}"/>
              </a:ext>
            </a:extLst>
          </p:cNvPr>
          <p:cNvPicPr>
            <a:picLocks noChangeAspect="1"/>
          </p:cNvPicPr>
          <p:nvPr/>
        </p:nvPicPr>
        <p:blipFill>
          <a:blip r:embed="rId6"/>
          <a:srcRect l="2556" r="11194"/>
          <a:stretch/>
        </p:blipFill>
        <p:spPr>
          <a:xfrm>
            <a:off x="6235298" y="0"/>
            <a:ext cx="5892998" cy="3691253"/>
          </a:xfrm>
          <a:prstGeom prst="rect">
            <a:avLst/>
          </a:prstGeom>
        </p:spPr>
      </p:pic>
      <p:pic>
        <p:nvPicPr>
          <p:cNvPr id="19459" name="Picture 3" descr="Exclamation Mark PNG Transparent Images Free Download | Vector Files |  Pngtree">
            <a:extLst>
              <a:ext uri="{FF2B5EF4-FFF2-40B4-BE49-F238E27FC236}">
                <a16:creationId xmlns:a16="http://schemas.microsoft.com/office/drawing/2014/main" id="{F7C3E678-DC17-4C1E-BB3F-A1B72E5B31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1053" y="3170098"/>
            <a:ext cx="1487875" cy="148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5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ue screen with white text&#10;&#10;AI-generated content may be incorrect.">
            <a:extLst>
              <a:ext uri="{FF2B5EF4-FFF2-40B4-BE49-F238E27FC236}">
                <a16:creationId xmlns:a16="http://schemas.microsoft.com/office/drawing/2014/main" id="{7B9AAA8E-913D-1FDC-2A54-EBCE81A6D47E}"/>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414097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ástupný objekt pre obsah 2">
            <a:extLst>
              <a:ext uri="{FF2B5EF4-FFF2-40B4-BE49-F238E27FC236}">
                <a16:creationId xmlns:a16="http://schemas.microsoft.com/office/drawing/2014/main" id="{9E2CE456-87B6-7A12-47D4-2CC8890154E4}"/>
              </a:ext>
            </a:extLst>
          </p:cNvPr>
          <p:cNvSpPr>
            <a:spLocks noGrp="1"/>
          </p:cNvSpPr>
          <p:nvPr>
            <p:ph idx="1"/>
          </p:nvPr>
        </p:nvSpPr>
        <p:spPr>
          <a:xfrm>
            <a:off x="5170745" y="288758"/>
            <a:ext cx="6761788" cy="5970472"/>
          </a:xfrm>
        </p:spPr>
        <p:txBody>
          <a:bodyPr vert="horz" lIns="91440" tIns="45720" rIns="91440" bIns="45720" rtlCol="0" anchor="t">
            <a:normAutofit/>
          </a:bodyPr>
          <a:lstStyle/>
          <a:p>
            <a:r>
              <a:rPr lang="sk-SK" sz="2400" i="0" dirty="0">
                <a:solidFill>
                  <a:srgbClr val="467886"/>
                </a:solidFill>
                <a:effectLst/>
                <a:latin typeface="+mj-lt"/>
              </a:rPr>
              <a:t>Google </a:t>
            </a:r>
            <a:r>
              <a:rPr lang="sk-SK" sz="2400" i="0" dirty="0" err="1">
                <a:solidFill>
                  <a:srgbClr val="467886"/>
                </a:solidFill>
                <a:effectLst/>
                <a:latin typeface="+mj-lt"/>
              </a:rPr>
              <a:t>Images</a:t>
            </a:r>
            <a:r>
              <a:rPr lang="en-US" sz="2400" dirty="0">
                <a:solidFill>
                  <a:srgbClr val="467886"/>
                </a:solidFill>
                <a:latin typeface="+mj-lt"/>
              </a:rPr>
              <a:t> </a:t>
            </a:r>
          </a:p>
          <a:p>
            <a:endParaRPr lang="en-US" sz="2400" dirty="0">
              <a:solidFill>
                <a:srgbClr val="467886"/>
              </a:solidFill>
              <a:latin typeface="+mj-lt"/>
            </a:endParaRPr>
          </a:p>
          <a:p>
            <a:r>
              <a:rPr lang="sk-SK" sz="2400" dirty="0">
                <a:hlinkClick r:id="rId2"/>
              </a:rPr>
              <a:t>https://www.accelq.com/blog/types-of-software-bugs/</a:t>
            </a:r>
            <a:endParaRPr lang="en-US" sz="2400" dirty="0"/>
          </a:p>
          <a:p>
            <a:r>
              <a:rPr lang="sk-SK" sz="2400" dirty="0">
                <a:hlinkClick r:id="rId3"/>
              </a:rPr>
              <a:t>https://learn.microsoft.com/en-us/visualstudio/debugger/debugging-absolute-beginners?view=vs-2022&amp;tabs=csharp</a:t>
            </a:r>
            <a:endParaRPr lang="en-US" sz="2400" dirty="0"/>
          </a:p>
          <a:p>
            <a:r>
              <a:rPr lang="en-US" sz="2400" dirty="0">
                <a:hlinkClick r:id="rId4"/>
              </a:rPr>
              <a:t>https://testgrid.io/blog/bug-prevention-in-software/</a:t>
            </a:r>
            <a:endParaRPr lang="en-US" sz="2400" dirty="0"/>
          </a:p>
          <a:p>
            <a:r>
              <a:rPr lang="en-US" sz="2400" dirty="0">
                <a:ea typeface="+mn-lt"/>
                <a:cs typeface="+mn-lt"/>
                <a:hlinkClick r:id="rId5"/>
              </a:rPr>
              <a:t>https://www.henricodolfing.com/2019/06/project-failure-case-study-knight-capital.html</a:t>
            </a:r>
          </a:p>
          <a:p>
            <a:r>
              <a:rPr lang="en-US" sz="2400" dirty="0">
                <a:ea typeface="+mn-lt"/>
                <a:cs typeface="+mn-lt"/>
                <a:hlinkClick r:id="rId6"/>
              </a:rPr>
              <a:t>https://en.wikipedia.org/wiki/2024_CrowdStrike-related_IT_outages</a:t>
            </a:r>
            <a:endParaRPr lang="en-US" sz="2400" dirty="0"/>
          </a:p>
          <a:p>
            <a:endParaRPr lang="en-US" sz="2400" dirty="0"/>
          </a:p>
          <a:p>
            <a:endParaRPr lang="en-US" sz="1300" dirty="0"/>
          </a:p>
          <a:p>
            <a:endParaRPr lang="sk-SK" sz="1300" dirty="0"/>
          </a:p>
        </p:txBody>
      </p:sp>
      <p:pic>
        <p:nvPicPr>
          <p:cNvPr id="4" name="Picture 6" descr="The art of fixing bugs. As software developers creating new… | by Kendall  Walsh | Medium">
            <a:extLst>
              <a:ext uri="{FF2B5EF4-FFF2-40B4-BE49-F238E27FC236}">
                <a16:creationId xmlns:a16="http://schemas.microsoft.com/office/drawing/2014/main" id="{6D47EFA7-E5AC-393D-31D0-5BC89E557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3463" r="27943" b="-1"/>
          <a:stretch/>
        </p:blipFill>
        <p:spPr bwMode="auto">
          <a:xfrm>
            <a:off x="-78233" y="-45706"/>
            <a:ext cx="4992560" cy="6903705"/>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Nadpis 1">
            <a:extLst>
              <a:ext uri="{FF2B5EF4-FFF2-40B4-BE49-F238E27FC236}">
                <a16:creationId xmlns:a16="http://schemas.microsoft.com/office/drawing/2014/main" id="{3BE03CE0-33AA-FCFC-234B-A94343951632}"/>
              </a:ext>
            </a:extLst>
          </p:cNvPr>
          <p:cNvSpPr>
            <a:spLocks noGrp="1"/>
          </p:cNvSpPr>
          <p:nvPr>
            <p:ph type="title"/>
          </p:nvPr>
        </p:nvSpPr>
        <p:spPr>
          <a:xfrm>
            <a:off x="884550" y="5408280"/>
            <a:ext cx="6002110" cy="1495425"/>
          </a:xfrm>
        </p:spPr>
        <p:txBody>
          <a:bodyPr>
            <a:normAutofit/>
          </a:bodyPr>
          <a:lstStyle/>
          <a:p>
            <a:r>
              <a:rPr lang="en-US" sz="6600" dirty="0">
                <a:solidFill>
                  <a:schemeClr val="bg1"/>
                </a:solidFill>
              </a:rPr>
              <a:t>Sources</a:t>
            </a:r>
            <a:endParaRPr lang="sk-SK" sz="6600" dirty="0">
              <a:solidFill>
                <a:schemeClr val="bg1"/>
              </a:solidFill>
            </a:endParaRPr>
          </a:p>
        </p:txBody>
      </p:sp>
    </p:spTree>
    <p:extLst>
      <p:ext uri="{BB962C8B-B14F-4D97-AF65-F5344CB8AC3E}">
        <p14:creationId xmlns:p14="http://schemas.microsoft.com/office/powerpoint/2010/main" val="277216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7DD6A-07C2-0789-F3E4-B7C2AB9C8EAE}"/>
              </a:ext>
            </a:extLst>
          </p:cNvPr>
          <p:cNvSpPr>
            <a:spLocks noGrp="1"/>
          </p:cNvSpPr>
          <p:nvPr>
            <p:ph type="title"/>
          </p:nvPr>
        </p:nvSpPr>
        <p:spPr>
          <a:xfrm>
            <a:off x="7255564" y="834888"/>
            <a:ext cx="4314645" cy="1268958"/>
          </a:xfrm>
        </p:spPr>
        <p:txBody>
          <a:bodyPr anchor="b">
            <a:normAutofit/>
          </a:bodyPr>
          <a:lstStyle/>
          <a:p>
            <a:r>
              <a:rPr lang="en-US" sz="3200" noProof="0">
                <a:ea typeface="+mj-lt"/>
                <a:cs typeface="+mj-lt"/>
              </a:rPr>
              <a:t>What is a Bug?</a:t>
            </a:r>
          </a:p>
        </p:txBody>
      </p:sp>
      <p:pic>
        <p:nvPicPr>
          <p:cNvPr id="5" name="Picture 4" descr="calculator bug">
            <a:extLst>
              <a:ext uri="{FF2B5EF4-FFF2-40B4-BE49-F238E27FC236}">
                <a16:creationId xmlns:a16="http://schemas.microsoft.com/office/drawing/2014/main" id="{7086AC72-C2C3-18F9-DA22-76B744833EE3}"/>
              </a:ext>
            </a:extLst>
          </p:cNvPr>
          <p:cNvPicPr>
            <a:picLocks noChangeAspect="1"/>
          </p:cNvPicPr>
          <p:nvPr/>
        </p:nvPicPr>
        <p:blipFill>
          <a:blip r:embed="rId3"/>
          <a:srcRect t="7420" r="-1" b="35152"/>
          <a:stretch/>
        </p:blipFill>
        <p:spPr>
          <a:xfrm>
            <a:off x="20" y="10"/>
            <a:ext cx="6901711"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24" name="Rectangle 19">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03BC076-EC3F-2D84-2A2E-301EF4E1906D}"/>
              </a:ext>
            </a:extLst>
          </p:cNvPr>
          <p:cNvSpPr>
            <a:spLocks noGrp="1"/>
          </p:cNvSpPr>
          <p:nvPr>
            <p:ph idx="1"/>
          </p:nvPr>
        </p:nvSpPr>
        <p:spPr>
          <a:xfrm>
            <a:off x="7255563" y="2557587"/>
            <a:ext cx="4314645" cy="3717317"/>
          </a:xfrm>
        </p:spPr>
        <p:txBody>
          <a:bodyPr vert="horz" lIns="91440" tIns="45720" rIns="91440" bIns="45720" rtlCol="0" anchor="t">
            <a:normAutofit/>
          </a:bodyPr>
          <a:lstStyle/>
          <a:p>
            <a:r>
              <a:rPr lang="en-US" sz="1800"/>
              <a:t>A deviation from the expected behavior of a program.</a:t>
            </a:r>
          </a:p>
          <a:p>
            <a:r>
              <a:rPr lang="en-US" sz="1800"/>
              <a:t>Can cause incorrect results, application failure, security vulnerabilities.</a:t>
            </a:r>
          </a:p>
          <a:p>
            <a:r>
              <a:rPr lang="en-US" sz="1800"/>
              <a:t>Example: A calculator that incorrectly adds two numbers.</a:t>
            </a:r>
          </a:p>
          <a:p>
            <a:endParaRPr lang="en-US" sz="1800" noProof="0"/>
          </a:p>
        </p:txBody>
      </p:sp>
    </p:spTree>
    <p:extLst>
      <p:ext uri="{BB962C8B-B14F-4D97-AF65-F5344CB8AC3E}">
        <p14:creationId xmlns:p14="http://schemas.microsoft.com/office/powerpoint/2010/main" val="3525518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3" name="Rectangle 3084">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BB7F55F3-7E57-25C9-E7B1-F7FD8A0FC6DC}"/>
              </a:ext>
            </a:extLst>
          </p:cNvPr>
          <p:cNvSpPr>
            <a:spLocks noGrp="1"/>
          </p:cNvSpPr>
          <p:nvPr>
            <p:ph type="title"/>
          </p:nvPr>
        </p:nvSpPr>
        <p:spPr>
          <a:xfrm>
            <a:off x="429238" y="156200"/>
            <a:ext cx="4790364" cy="1668424"/>
          </a:xfrm>
        </p:spPr>
        <p:txBody>
          <a:bodyPr anchor="b">
            <a:normAutofit/>
          </a:bodyPr>
          <a:lstStyle/>
          <a:p>
            <a:r>
              <a:rPr lang="en-US" sz="4000"/>
              <a:t>Bug</a:t>
            </a:r>
            <a:r>
              <a:rPr lang="en-US" sz="4000" noProof="0"/>
              <a:t> </a:t>
            </a:r>
            <a:r>
              <a:rPr lang="en-US" sz="4000"/>
              <a:t>Types</a:t>
            </a:r>
            <a:r>
              <a:rPr lang="en-US" sz="4000" noProof="0"/>
              <a:t> in </a:t>
            </a:r>
            <a:r>
              <a:rPr lang="en-US" sz="4000"/>
              <a:t>Software</a:t>
            </a:r>
            <a:r>
              <a:rPr lang="en-US" sz="4000" noProof="0"/>
              <a:t> </a:t>
            </a:r>
            <a:r>
              <a:rPr lang="en-US" sz="4000"/>
              <a:t>Testing</a:t>
            </a:r>
            <a:endParaRPr lang="en-US" sz="4000" noProof="0"/>
          </a:p>
        </p:txBody>
      </p:sp>
      <p:sp>
        <p:nvSpPr>
          <p:cNvPr id="3" name="Zástupný objekt pre obsah 2">
            <a:extLst>
              <a:ext uri="{FF2B5EF4-FFF2-40B4-BE49-F238E27FC236}">
                <a16:creationId xmlns:a16="http://schemas.microsoft.com/office/drawing/2014/main" id="{740F2458-A8E0-14D7-C5A0-5C090C7F342A}"/>
              </a:ext>
            </a:extLst>
          </p:cNvPr>
          <p:cNvSpPr>
            <a:spLocks noGrp="1"/>
          </p:cNvSpPr>
          <p:nvPr>
            <p:ph idx="1"/>
          </p:nvPr>
        </p:nvSpPr>
        <p:spPr>
          <a:xfrm>
            <a:off x="490643" y="2450994"/>
            <a:ext cx="4667553" cy="1498812"/>
          </a:xfrm>
        </p:spPr>
        <p:txBody>
          <a:bodyPr vert="horz" lIns="91440" tIns="45720" rIns="91440" bIns="45720" rtlCol="0" anchor="t">
            <a:normAutofit/>
          </a:bodyPr>
          <a:lstStyle/>
          <a:p>
            <a:r>
              <a:rPr lang="sk-SK" sz="2400" noProof="0" dirty="0" err="1"/>
              <a:t>Security</a:t>
            </a:r>
            <a:r>
              <a:rPr lang="sk-SK" sz="2400" noProof="0" dirty="0"/>
              <a:t> </a:t>
            </a:r>
            <a:r>
              <a:rPr lang="sk-SK" sz="2400" noProof="0" dirty="0" err="1"/>
              <a:t>Bugs</a:t>
            </a:r>
            <a:endParaRPr lang="sk-SK" sz="2400" noProof="0" dirty="0"/>
          </a:p>
          <a:p>
            <a:r>
              <a:rPr lang="sk-SK" sz="2400" dirty="0"/>
              <a:t>Syntax </a:t>
            </a:r>
            <a:r>
              <a:rPr lang="sk-SK" sz="2400" dirty="0" err="1"/>
              <a:t>Bugs</a:t>
            </a:r>
            <a:endParaRPr lang="sk-SK" sz="2000" dirty="0"/>
          </a:p>
          <a:p>
            <a:endParaRPr lang="en-US" sz="2000" noProof="0" dirty="0"/>
          </a:p>
        </p:txBody>
      </p:sp>
      <p:pic>
        <p:nvPicPr>
          <p:cNvPr id="3080" name="Picture 8" descr="Top: Figure 1's code snippet put into Eclipse; bottom: another example of failed Eclipse syntax error location detection. Eclipse often detects syntax errors, but often reports them in the wrong location. Eclipse's suggested error location is circled in red, and the actual error location is circled in green.">
            <a:extLst>
              <a:ext uri="{FF2B5EF4-FFF2-40B4-BE49-F238E27FC236}">
                <a16:creationId xmlns:a16="http://schemas.microsoft.com/office/drawing/2014/main" id="{B2D8852C-9520-981B-1009-25599F66C5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5311" y="4017378"/>
            <a:ext cx="7201031" cy="2144447"/>
          </a:xfrm>
          <a:prstGeom prst="rect">
            <a:avLst/>
          </a:prstGeom>
          <a:noFill/>
          <a:extLst>
            <a:ext uri="{909E8E84-426E-40DD-AFC4-6F175D3DCCD1}">
              <a14:hiddenFill xmlns:a14="http://schemas.microsoft.com/office/drawing/2010/main">
                <a:solidFill>
                  <a:srgbClr val="FFFFFF"/>
                </a:solidFill>
              </a14:hiddenFill>
            </a:ext>
          </a:extLst>
        </p:spPr>
      </p:pic>
      <p:sp>
        <p:nvSpPr>
          <p:cNvPr id="3094" name="Rectangle 3086">
            <a:extLst>
              <a:ext uri="{FF2B5EF4-FFF2-40B4-BE49-F238E27FC236}">
                <a16:creationId xmlns:a16="http://schemas.microsoft.com/office/drawing/2014/main" id="{FA169C72-4010-413C-A913-4BD6E2D12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Rectangle 3088">
            <a:extLst>
              <a:ext uri="{FF2B5EF4-FFF2-40B4-BE49-F238E27FC236}">
                <a16:creationId xmlns:a16="http://schemas.microsoft.com/office/drawing/2014/main" id="{758C3C99-2F64-46DC-9F81-BAA40930E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descr="Saving (repeatedly) with syntax errors causes code to be deleted and/or  broken · Issue #109621 · microsoft/vscode · GitHub">
            <a:extLst>
              <a:ext uri="{FF2B5EF4-FFF2-40B4-BE49-F238E27FC236}">
                <a16:creationId xmlns:a16="http://schemas.microsoft.com/office/drawing/2014/main" id="{19FDFB94-C003-084F-F01F-B9B2C97C4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6274" y="554469"/>
            <a:ext cx="6730485" cy="35545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541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E0D1B88-8CBD-4FE3-B17F-F11DB1E191FF}"/>
              </a:ext>
            </a:extLst>
          </p:cNvPr>
          <p:cNvSpPr>
            <a:spLocks noGrp="1"/>
          </p:cNvSpPr>
          <p:nvPr>
            <p:ph type="title"/>
          </p:nvPr>
        </p:nvSpPr>
        <p:spPr>
          <a:xfrm>
            <a:off x="1761717" y="169911"/>
            <a:ext cx="3503010" cy="1282527"/>
          </a:xfrm>
        </p:spPr>
        <p:txBody>
          <a:bodyPr anchor="t">
            <a:normAutofit/>
          </a:bodyPr>
          <a:lstStyle/>
          <a:p>
            <a:r>
              <a:rPr lang="en-US" sz="3200"/>
              <a:t>Bug</a:t>
            </a:r>
            <a:r>
              <a:rPr lang="en-US" sz="3200" noProof="0"/>
              <a:t> </a:t>
            </a:r>
            <a:r>
              <a:rPr lang="en-US" sz="3200"/>
              <a:t>Types</a:t>
            </a:r>
            <a:r>
              <a:rPr lang="en-US" sz="3200" noProof="0"/>
              <a:t> in </a:t>
            </a:r>
            <a:r>
              <a:rPr lang="en-US" sz="3200"/>
              <a:t>Software</a:t>
            </a:r>
            <a:r>
              <a:rPr lang="en-US" sz="3200" noProof="0"/>
              <a:t> </a:t>
            </a:r>
            <a:r>
              <a:rPr lang="en-US" sz="3200"/>
              <a:t>Testing</a:t>
            </a:r>
            <a:endParaRPr lang="sk-SK" sz="3200"/>
          </a:p>
        </p:txBody>
      </p:sp>
      <p:cxnSp>
        <p:nvCxnSpPr>
          <p:cNvPr id="7182" name="Straight Connector 718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Zástupný objekt pre obsah 2">
            <a:extLst>
              <a:ext uri="{FF2B5EF4-FFF2-40B4-BE49-F238E27FC236}">
                <a16:creationId xmlns:a16="http://schemas.microsoft.com/office/drawing/2014/main" id="{217EA839-32D2-EBF7-6BFE-F97125EAF7B3}"/>
              </a:ext>
            </a:extLst>
          </p:cNvPr>
          <p:cNvSpPr>
            <a:spLocks noGrp="1"/>
          </p:cNvSpPr>
          <p:nvPr>
            <p:ph idx="1"/>
          </p:nvPr>
        </p:nvSpPr>
        <p:spPr>
          <a:xfrm>
            <a:off x="471907" y="1452442"/>
            <a:ext cx="3962400" cy="3591207"/>
          </a:xfrm>
        </p:spPr>
        <p:txBody>
          <a:bodyPr>
            <a:normAutofit/>
          </a:bodyPr>
          <a:lstStyle/>
          <a:p>
            <a:r>
              <a:rPr lang="sk-SK" sz="2000" noProof="0" dirty="0" err="1"/>
              <a:t>Compatibility</a:t>
            </a:r>
            <a:r>
              <a:rPr lang="sk-SK" sz="2000" noProof="0" dirty="0"/>
              <a:t> </a:t>
            </a:r>
            <a:r>
              <a:rPr lang="sk-SK" sz="2000" noProof="0" dirty="0" err="1"/>
              <a:t>Bugs</a:t>
            </a:r>
            <a:r>
              <a:rPr lang="sk-SK" sz="2000" noProof="0" dirty="0"/>
              <a:t> </a:t>
            </a:r>
          </a:p>
          <a:p>
            <a:r>
              <a:rPr lang="sk-SK" sz="2000" dirty="0" err="1"/>
              <a:t>Performance</a:t>
            </a:r>
            <a:r>
              <a:rPr lang="sk-SK" sz="2000" dirty="0"/>
              <a:t> </a:t>
            </a:r>
            <a:r>
              <a:rPr lang="sk-SK" sz="2000" dirty="0" err="1"/>
              <a:t>Bugs</a:t>
            </a:r>
            <a:r>
              <a:rPr lang="sk-SK" sz="2000" dirty="0"/>
              <a:t> </a:t>
            </a:r>
          </a:p>
          <a:p>
            <a:endParaRPr lang="sk-SK" sz="2000" dirty="0"/>
          </a:p>
        </p:txBody>
      </p:sp>
      <p:sp>
        <p:nvSpPr>
          <p:cNvPr id="7184" name="Rectangle 7183">
            <a:extLst>
              <a:ext uri="{FF2B5EF4-FFF2-40B4-BE49-F238E27FC236}">
                <a16:creationId xmlns:a16="http://schemas.microsoft.com/office/drawing/2014/main" id="{2AB11B05-5E59-5B88-D8DB-0E975DEAE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7" y="0"/>
            <a:ext cx="6927273" cy="6876532"/>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brázok 6">
            <a:extLst>
              <a:ext uri="{FF2B5EF4-FFF2-40B4-BE49-F238E27FC236}">
                <a16:creationId xmlns:a16="http://schemas.microsoft.com/office/drawing/2014/main" id="{1E526576-EA15-A688-6098-781BAFA0CC2A}"/>
              </a:ext>
            </a:extLst>
          </p:cNvPr>
          <p:cNvPicPr>
            <a:picLocks noChangeAspect="1"/>
          </p:cNvPicPr>
          <p:nvPr/>
        </p:nvPicPr>
        <p:blipFill>
          <a:blip r:embed="rId3"/>
          <a:stretch>
            <a:fillRect/>
          </a:stretch>
        </p:blipFill>
        <p:spPr>
          <a:xfrm>
            <a:off x="8651664" y="1183907"/>
            <a:ext cx="3288838" cy="5413726"/>
          </a:xfrm>
          <a:prstGeom prst="rect">
            <a:avLst/>
          </a:prstGeom>
        </p:spPr>
      </p:pic>
      <p:pic>
        <p:nvPicPr>
          <p:cNvPr id="9" name="Obrázok 8">
            <a:extLst>
              <a:ext uri="{FF2B5EF4-FFF2-40B4-BE49-F238E27FC236}">
                <a16:creationId xmlns:a16="http://schemas.microsoft.com/office/drawing/2014/main" id="{D2A935C0-E6CC-4C41-D18D-265773639CCD}"/>
              </a:ext>
            </a:extLst>
          </p:cNvPr>
          <p:cNvPicPr>
            <a:picLocks noChangeAspect="1"/>
          </p:cNvPicPr>
          <p:nvPr/>
        </p:nvPicPr>
        <p:blipFill>
          <a:blip r:embed="rId4"/>
          <a:stretch>
            <a:fillRect/>
          </a:stretch>
        </p:blipFill>
        <p:spPr>
          <a:xfrm>
            <a:off x="4593945" y="1045999"/>
            <a:ext cx="3767618" cy="2288828"/>
          </a:xfrm>
          <a:prstGeom prst="rect">
            <a:avLst/>
          </a:prstGeom>
        </p:spPr>
      </p:pic>
      <p:pic>
        <p:nvPicPr>
          <p:cNvPr id="7170" name="Picture 2" descr="GIF web design - GIF animado em GIFER">
            <a:extLst>
              <a:ext uri="{FF2B5EF4-FFF2-40B4-BE49-F238E27FC236}">
                <a16:creationId xmlns:a16="http://schemas.microsoft.com/office/drawing/2014/main" id="{8AD0168A-1A53-E3E0-B2B9-EEA7F0ECFBF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3429000"/>
            <a:ext cx="5237782"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899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background with white text&#10;&#10;AI-generated content may be incorrect.">
            <a:extLst>
              <a:ext uri="{FF2B5EF4-FFF2-40B4-BE49-F238E27FC236}">
                <a16:creationId xmlns:a16="http://schemas.microsoft.com/office/drawing/2014/main" id="{90B22B6A-93A3-5F1A-BD7E-3CE83F733426}"/>
              </a:ext>
            </a:extLst>
          </p:cNvPr>
          <p:cNvPicPr>
            <a:picLocks noChangeAspect="1"/>
          </p:cNvPicPr>
          <p:nvPr/>
        </p:nvPicPr>
        <p:blipFill>
          <a:blip r:embed="rId3"/>
          <a:stretch>
            <a:fillRect/>
          </a:stretch>
        </p:blipFill>
        <p:spPr>
          <a:xfrm>
            <a:off x="0" y="1522714"/>
            <a:ext cx="12192000" cy="3812571"/>
          </a:xfrm>
          <a:prstGeom prst="rect">
            <a:avLst/>
          </a:prstGeom>
        </p:spPr>
      </p:pic>
      <p:sp>
        <p:nvSpPr>
          <p:cNvPr id="2" name="Nadpis 1">
            <a:extLst>
              <a:ext uri="{FF2B5EF4-FFF2-40B4-BE49-F238E27FC236}">
                <a16:creationId xmlns:a16="http://schemas.microsoft.com/office/drawing/2014/main" id="{565A9DD6-EEE6-AF02-A5BF-A07943D7DB5C}"/>
              </a:ext>
            </a:extLst>
          </p:cNvPr>
          <p:cNvSpPr>
            <a:spLocks noGrp="1"/>
          </p:cNvSpPr>
          <p:nvPr>
            <p:ph type="title"/>
          </p:nvPr>
        </p:nvSpPr>
        <p:spPr>
          <a:xfrm>
            <a:off x="838200" y="365125"/>
            <a:ext cx="3807027" cy="709807"/>
          </a:xfrm>
        </p:spPr>
        <p:txBody>
          <a:bodyPr>
            <a:normAutofit/>
          </a:bodyPr>
          <a:lstStyle/>
          <a:p>
            <a:r>
              <a:rPr lang="sk-SK" sz="4400" dirty="0" err="1"/>
              <a:t>Logic</a:t>
            </a:r>
            <a:r>
              <a:rPr lang="en-US" sz="4400" dirty="0"/>
              <a:t>al</a:t>
            </a:r>
            <a:r>
              <a:rPr lang="sk-SK" sz="4400" dirty="0"/>
              <a:t> </a:t>
            </a:r>
            <a:r>
              <a:rPr lang="sk-SK" dirty="0" err="1"/>
              <a:t>Error</a:t>
            </a:r>
          </a:p>
        </p:txBody>
      </p:sp>
      <p:sp>
        <p:nvSpPr>
          <p:cNvPr id="12" name="Arrow: Right 11">
            <a:extLst>
              <a:ext uri="{FF2B5EF4-FFF2-40B4-BE49-F238E27FC236}">
                <a16:creationId xmlns:a16="http://schemas.microsoft.com/office/drawing/2014/main" id="{3CD428C0-C3C9-E8C3-0A9A-7DB8083C93FE}"/>
              </a:ext>
            </a:extLst>
          </p:cNvPr>
          <p:cNvSpPr/>
          <p:nvPr/>
        </p:nvSpPr>
        <p:spPr>
          <a:xfrm rot="9000000">
            <a:off x="3195072" y="2028030"/>
            <a:ext cx="3508693" cy="48844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4714450-D370-7F2C-DF5D-84F7717C714E}"/>
              </a:ext>
            </a:extLst>
          </p:cNvPr>
          <p:cNvSpPr txBox="1"/>
          <p:nvPr/>
        </p:nvSpPr>
        <p:spPr>
          <a:xfrm>
            <a:off x="4456463" y="809050"/>
            <a:ext cx="42674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Wrong condition</a:t>
            </a:r>
          </a:p>
        </p:txBody>
      </p:sp>
    </p:spTree>
    <p:extLst>
      <p:ext uri="{BB962C8B-B14F-4D97-AF65-F5344CB8AC3E}">
        <p14:creationId xmlns:p14="http://schemas.microsoft.com/office/powerpoint/2010/main" val="1820040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920A10-D746-5CE5-AF70-DA97C8299C72}"/>
              </a:ext>
            </a:extLst>
          </p:cNvPr>
          <p:cNvSpPr>
            <a:spLocks noGrp="1"/>
          </p:cNvSpPr>
          <p:nvPr>
            <p:ph type="title"/>
          </p:nvPr>
        </p:nvSpPr>
        <p:spPr>
          <a:xfrm>
            <a:off x="1038816" y="-90963"/>
            <a:ext cx="10515600" cy="1325563"/>
          </a:xfrm>
        </p:spPr>
        <p:txBody>
          <a:bodyPr/>
          <a:lstStyle/>
          <a:p>
            <a:r>
              <a:rPr lang="en-US" noProof="0" dirty="0"/>
              <a:t>Debugger</a:t>
            </a:r>
          </a:p>
        </p:txBody>
      </p:sp>
      <p:sp>
        <p:nvSpPr>
          <p:cNvPr id="3" name="Zástupný objekt pre obsah 2">
            <a:extLst>
              <a:ext uri="{FF2B5EF4-FFF2-40B4-BE49-F238E27FC236}">
                <a16:creationId xmlns:a16="http://schemas.microsoft.com/office/drawing/2014/main" id="{96CB8D1E-EBE5-C24E-F6DE-EDB529C10C49}"/>
              </a:ext>
            </a:extLst>
          </p:cNvPr>
          <p:cNvSpPr>
            <a:spLocks noGrp="1"/>
          </p:cNvSpPr>
          <p:nvPr>
            <p:ph idx="1"/>
          </p:nvPr>
        </p:nvSpPr>
        <p:spPr>
          <a:xfrm>
            <a:off x="259883" y="1136536"/>
            <a:ext cx="7159352" cy="3129505"/>
          </a:xfrm>
        </p:spPr>
        <p:txBody>
          <a:bodyPr/>
          <a:lstStyle/>
          <a:p>
            <a:r>
              <a:rPr lang="en-US" noProof="0" dirty="0"/>
              <a:t>Definition of a Debugger</a:t>
            </a:r>
            <a:endParaRPr lang="sk-SK" noProof="0" dirty="0"/>
          </a:p>
          <a:p>
            <a:r>
              <a:rPr lang="en-US" noProof="0" dirty="0"/>
              <a:t>How a Debugger Works</a:t>
            </a:r>
            <a:endParaRPr lang="sk-SK" noProof="0" dirty="0"/>
          </a:p>
        </p:txBody>
      </p:sp>
      <p:pic>
        <p:nvPicPr>
          <p:cNvPr id="5122" name="Picture 2" descr="Debugging | JetBrains Rider Documentation">
            <a:extLst>
              <a:ext uri="{FF2B5EF4-FFF2-40B4-BE49-F238E27FC236}">
                <a16:creationId xmlns:a16="http://schemas.microsoft.com/office/drawing/2014/main" id="{8FB153BB-F017-3A14-D870-309A9985C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185" y="216559"/>
            <a:ext cx="7107309" cy="44420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Obrázok 4" descr="Obrázok, na ktorom je animák, animovaná rozprávka, kreslený obrázok, ilustrácia&#10;&#10;Obsah vygenerovaný umelou inteligenciou môže byť nesprávny.">
            <a:extLst>
              <a:ext uri="{FF2B5EF4-FFF2-40B4-BE49-F238E27FC236}">
                <a16:creationId xmlns:a16="http://schemas.microsoft.com/office/drawing/2014/main" id="{C0F0E41D-5A93-D6E3-16E6-C1BE23DF4242}"/>
              </a:ext>
            </a:extLst>
          </p:cNvPr>
          <p:cNvPicPr>
            <a:picLocks noChangeAspect="1"/>
          </p:cNvPicPr>
          <p:nvPr/>
        </p:nvPicPr>
        <p:blipFill>
          <a:blip r:embed="rId4">
            <a:extLst>
              <a:ext uri="{28A0092B-C50C-407E-A947-70E740481C1C}">
                <a14:useLocalDpi xmlns:a14="http://schemas.microsoft.com/office/drawing/2010/main" val="0"/>
              </a:ext>
            </a:extLst>
          </a:blip>
          <a:srcRect b="21965"/>
          <a:stretch/>
        </p:blipFill>
        <p:spPr>
          <a:xfrm>
            <a:off x="192506" y="3133192"/>
            <a:ext cx="4514249" cy="3522678"/>
          </a:xfrm>
          <a:prstGeom prst="rect">
            <a:avLst/>
          </a:prstGeom>
        </p:spPr>
      </p:pic>
    </p:spTree>
    <p:extLst>
      <p:ext uri="{BB962C8B-B14F-4D97-AF65-F5344CB8AC3E}">
        <p14:creationId xmlns:p14="http://schemas.microsoft.com/office/powerpoint/2010/main" val="82836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6F53D18-4827-A3C0-46CD-5083151FA84B}"/>
              </a:ext>
            </a:extLst>
          </p:cNvPr>
          <p:cNvSpPr>
            <a:spLocks noGrp="1"/>
          </p:cNvSpPr>
          <p:nvPr>
            <p:ph type="title"/>
          </p:nvPr>
        </p:nvSpPr>
        <p:spPr>
          <a:xfrm>
            <a:off x="501716" y="589230"/>
            <a:ext cx="10515600" cy="1325563"/>
          </a:xfrm>
        </p:spPr>
        <p:txBody>
          <a:bodyPr/>
          <a:lstStyle/>
          <a:p>
            <a:r>
              <a:rPr lang="en-US" noProof="0"/>
              <a:t>Debugger</a:t>
            </a:r>
            <a:endParaRPr lang="sk-SK"/>
          </a:p>
        </p:txBody>
      </p:sp>
      <p:sp>
        <p:nvSpPr>
          <p:cNvPr id="3" name="Zástupný objekt pre obsah 2">
            <a:extLst>
              <a:ext uri="{FF2B5EF4-FFF2-40B4-BE49-F238E27FC236}">
                <a16:creationId xmlns:a16="http://schemas.microsoft.com/office/drawing/2014/main" id="{EA8150E1-69B5-CB4E-3651-8359A49FE688}"/>
              </a:ext>
            </a:extLst>
          </p:cNvPr>
          <p:cNvSpPr>
            <a:spLocks noGrp="1"/>
          </p:cNvSpPr>
          <p:nvPr>
            <p:ph idx="1"/>
          </p:nvPr>
        </p:nvSpPr>
        <p:spPr>
          <a:xfrm>
            <a:off x="222583" y="2263941"/>
            <a:ext cx="3929514" cy="4351338"/>
          </a:xfrm>
        </p:spPr>
        <p:txBody>
          <a:bodyPr/>
          <a:lstStyle/>
          <a:p>
            <a:r>
              <a:rPr lang="en-US" noProof="0" dirty="0"/>
              <a:t>Breakpoints and Step-by-Step Execution</a:t>
            </a:r>
            <a:endParaRPr lang="sk-SK" noProof="0" dirty="0"/>
          </a:p>
          <a:p>
            <a:r>
              <a:rPr lang="en-US" noProof="0" dirty="0"/>
              <a:t>Common Debugging Techniques</a:t>
            </a:r>
            <a:endParaRPr lang="sk-SK" noProof="0" dirty="0"/>
          </a:p>
          <a:p>
            <a:r>
              <a:rPr lang="en-US" noProof="0" dirty="0"/>
              <a:t>Benefits of Using a Debugger</a:t>
            </a:r>
          </a:p>
          <a:p>
            <a:endParaRPr lang="sk-SK" dirty="0"/>
          </a:p>
        </p:txBody>
      </p:sp>
      <p:pic>
        <p:nvPicPr>
          <p:cNvPr id="6146" name="Picture 2">
            <a:extLst>
              <a:ext uri="{FF2B5EF4-FFF2-40B4-BE49-F238E27FC236}">
                <a16:creationId xmlns:a16="http://schemas.microsoft.com/office/drawing/2014/main" id="{996AD08A-BD66-4074-0EE4-0012188E3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560" y="964616"/>
            <a:ext cx="7808735" cy="58933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1713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7DFE45A-FBF7-FD1D-F0CA-AE17B9FBB9B4}"/>
              </a:ext>
            </a:extLst>
          </p:cNvPr>
          <p:cNvSpPr>
            <a:spLocks noGrp="1"/>
          </p:cNvSpPr>
          <p:nvPr>
            <p:ph type="title"/>
          </p:nvPr>
        </p:nvSpPr>
        <p:spPr>
          <a:xfrm>
            <a:off x="838200" y="365125"/>
            <a:ext cx="10515600" cy="721219"/>
          </a:xfrm>
        </p:spPr>
        <p:txBody>
          <a:bodyPr/>
          <a:lstStyle/>
          <a:p>
            <a:r>
              <a:rPr lang="en-US"/>
              <a:t>Fails</a:t>
            </a:r>
          </a:p>
        </p:txBody>
      </p:sp>
      <p:sp>
        <p:nvSpPr>
          <p:cNvPr id="4" name="TextBox 3">
            <a:extLst>
              <a:ext uri="{FF2B5EF4-FFF2-40B4-BE49-F238E27FC236}">
                <a16:creationId xmlns:a16="http://schemas.microsoft.com/office/drawing/2014/main" id="{7CADAB17-F97D-15EB-6FEA-0486AE52D0C8}"/>
              </a:ext>
            </a:extLst>
          </p:cNvPr>
          <p:cNvSpPr txBox="1"/>
          <p:nvPr/>
        </p:nvSpPr>
        <p:spPr>
          <a:xfrm>
            <a:off x="407710" y="1822831"/>
            <a:ext cx="415333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Knight Capital (2012)</a:t>
            </a:r>
            <a:endParaRPr lang="en-US" sz="2000">
              <a:ea typeface="+mn-lt"/>
              <a:cs typeface="+mn-lt"/>
            </a:endParaRPr>
          </a:p>
          <a:p>
            <a:pPr marL="342900" indent="-342900">
              <a:buFont typeface="Arial"/>
              <a:buChar char="•"/>
            </a:pPr>
            <a:endParaRPr lang="en-US" sz="2000">
              <a:ea typeface="+mn-lt"/>
              <a:cs typeface="+mn-lt"/>
            </a:endParaRPr>
          </a:p>
          <a:p>
            <a:pPr marL="285750" indent="-285750">
              <a:buFont typeface="Arial"/>
              <a:buChar char="•"/>
            </a:pPr>
            <a:r>
              <a:rPr lang="en-US" b="1">
                <a:ea typeface="+mn-lt"/>
                <a:cs typeface="+mn-lt"/>
              </a:rPr>
              <a:t>$440M</a:t>
            </a:r>
            <a:r>
              <a:rPr lang="en-US">
                <a:ea typeface="+mn-lt"/>
                <a:cs typeface="+mn-lt"/>
              </a:rPr>
              <a:t> </a:t>
            </a:r>
            <a:r>
              <a:rPr lang="en-US" b="1">
                <a:ea typeface="+mn-lt"/>
                <a:cs typeface="+mn-lt"/>
              </a:rPr>
              <a:t>loss in 45 min</a:t>
            </a:r>
            <a:endParaRPr lang="en-US" b="1"/>
          </a:p>
          <a:p>
            <a:pPr marL="285750" indent="-285750">
              <a:buFont typeface="Arial"/>
              <a:buChar char="•"/>
            </a:pPr>
            <a:r>
              <a:rPr lang="en-US" b="1">
                <a:ea typeface="+mn-lt"/>
                <a:cs typeface="+mn-lt"/>
              </a:rPr>
              <a:t>Cause</a:t>
            </a:r>
            <a:r>
              <a:rPr lang="en-US">
                <a:ea typeface="+mn-lt"/>
                <a:cs typeface="+mn-lt"/>
              </a:rPr>
              <a:t>: Software deployment bug</a:t>
            </a:r>
            <a:endParaRPr lang="en-US"/>
          </a:p>
          <a:p>
            <a:pPr marL="285750" indent="-285750">
              <a:buFont typeface="Arial"/>
              <a:buChar char="•"/>
            </a:pPr>
            <a:r>
              <a:rPr lang="en-US">
                <a:ea typeface="+mn-lt"/>
                <a:cs typeface="+mn-lt"/>
              </a:rPr>
              <a:t>Result: Uncontrolled stock purchases, near bankruptcy</a:t>
            </a:r>
            <a:endParaRPr lang="en-US"/>
          </a:p>
        </p:txBody>
      </p:sp>
      <p:pic>
        <p:nvPicPr>
          <p:cNvPr id="5" name="Graphic 4">
            <a:extLst>
              <a:ext uri="{FF2B5EF4-FFF2-40B4-BE49-F238E27FC236}">
                <a16:creationId xmlns:a16="http://schemas.microsoft.com/office/drawing/2014/main" id="{005E1A31-F4F3-E5F7-541F-40007331FD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8489" y="363208"/>
            <a:ext cx="2417161" cy="920203"/>
          </a:xfrm>
          <a:prstGeom prst="rect">
            <a:avLst/>
          </a:prstGeom>
        </p:spPr>
      </p:pic>
      <p:pic>
        <p:nvPicPr>
          <p:cNvPr id="18" name="Picture 17" descr="Knight Capital Implosion: Ultimate Lesson In Market Theory">
            <a:extLst>
              <a:ext uri="{FF2B5EF4-FFF2-40B4-BE49-F238E27FC236}">
                <a16:creationId xmlns:a16="http://schemas.microsoft.com/office/drawing/2014/main" id="{D0444E86-0628-F8C3-A236-6BC86EDCA7CB}"/>
              </a:ext>
            </a:extLst>
          </p:cNvPr>
          <p:cNvPicPr>
            <a:picLocks noChangeAspect="1"/>
          </p:cNvPicPr>
          <p:nvPr/>
        </p:nvPicPr>
        <p:blipFill>
          <a:blip r:embed="rId5"/>
          <a:stretch>
            <a:fillRect/>
          </a:stretch>
        </p:blipFill>
        <p:spPr>
          <a:xfrm>
            <a:off x="5398816" y="2129220"/>
            <a:ext cx="6150303" cy="4219903"/>
          </a:xfrm>
          <a:prstGeom prst="rect">
            <a:avLst/>
          </a:prstGeom>
        </p:spPr>
      </p:pic>
      <p:pic>
        <p:nvPicPr>
          <p:cNvPr id="19" name="Picture 18">
            <a:extLst>
              <a:ext uri="{FF2B5EF4-FFF2-40B4-BE49-F238E27FC236}">
                <a16:creationId xmlns:a16="http://schemas.microsoft.com/office/drawing/2014/main" id="{B35A586E-C8F9-5053-CE78-A4B5BC917433}"/>
              </a:ext>
            </a:extLst>
          </p:cNvPr>
          <p:cNvPicPr>
            <a:picLocks noChangeAspect="1"/>
          </p:cNvPicPr>
          <p:nvPr/>
        </p:nvPicPr>
        <p:blipFill>
          <a:blip r:embed="rId6"/>
          <a:stretch>
            <a:fillRect/>
          </a:stretch>
        </p:blipFill>
        <p:spPr>
          <a:xfrm>
            <a:off x="560552" y="4229126"/>
            <a:ext cx="3606800" cy="2118247"/>
          </a:xfrm>
          <a:prstGeom prst="rect">
            <a:avLst/>
          </a:prstGeom>
        </p:spPr>
      </p:pic>
    </p:spTree>
    <p:extLst>
      <p:ext uri="{BB962C8B-B14F-4D97-AF65-F5344CB8AC3E}">
        <p14:creationId xmlns:p14="http://schemas.microsoft.com/office/powerpoint/2010/main" val="15408965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51</TotalTime>
  <Words>341</Words>
  <Application>Microsoft Office PowerPoint</Application>
  <PresentationFormat>Widescreen</PresentationFormat>
  <Paragraphs>113</Paragraphs>
  <Slides>26</Slides>
  <Notes>24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Bugs </vt:lpstr>
      <vt:lpstr>What will we talk about?</vt:lpstr>
      <vt:lpstr>What is a Bug?</vt:lpstr>
      <vt:lpstr>Bug Types in Software Testing</vt:lpstr>
      <vt:lpstr>Bug Types in Software Testing</vt:lpstr>
      <vt:lpstr>Logical Error</vt:lpstr>
      <vt:lpstr>Debugger</vt:lpstr>
      <vt:lpstr>Debugger</vt:lpstr>
      <vt:lpstr>Fails</vt:lpstr>
      <vt:lpstr>Fails</vt:lpstr>
      <vt:lpstr> Bug Prevention </vt:lpstr>
      <vt:lpstr> Bug Prevention </vt:lpstr>
      <vt:lpstr>Test Driven Development </vt:lpstr>
      <vt:lpstr>Activity: Bug Hunt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STUD - Agáta Pavlíková</dc:creator>
  <cp:lastModifiedBy>STUD - Agáta Pavlíková</cp:lastModifiedBy>
  <cp:revision>59</cp:revision>
  <dcterms:created xsi:type="dcterms:W3CDTF">2025-03-09T14:09:17Z</dcterms:created>
  <dcterms:modified xsi:type="dcterms:W3CDTF">2025-03-12T09:26:19Z</dcterms:modified>
</cp:coreProperties>
</file>